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9.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0.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1.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2.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3.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14.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5.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16.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notesSlides/notesSlide17.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18.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19.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20.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21.xml" ContentType="application/vnd.openxmlformats-officedocument.presentationml.notesSlide+xml"/>
  <Override PartName="/ppt/tags/tag388.xml" ContentType="application/vnd.openxmlformats-officedocument.presentationml.tags+xml"/>
  <Override PartName="/ppt/notesSlides/notesSlide22.xml" ContentType="application/vnd.openxmlformats-officedocument.presentationml.notesSl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notesSlides/notesSlide23.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24.xml" ContentType="application/vnd.openxmlformats-officedocument.presentationml.notesSlide+xml"/>
  <Override PartName="/ppt/tags/tag42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notesSlides/notesSlide27.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28.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notesSlides/notesSlide29.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339" r:id="rId2"/>
    <p:sldId id="340" r:id="rId3"/>
    <p:sldId id="341" r:id="rId4"/>
    <p:sldId id="342" r:id="rId5"/>
    <p:sldId id="343" r:id="rId6"/>
    <p:sldId id="344" r:id="rId7"/>
    <p:sldId id="345" r:id="rId8"/>
    <p:sldId id="346" r:id="rId9"/>
    <p:sldId id="347" r:id="rId10"/>
    <p:sldId id="348" r:id="rId11"/>
    <p:sldId id="349" r:id="rId12"/>
    <p:sldId id="350" r:id="rId13"/>
    <p:sldId id="351" r:id="rId14"/>
    <p:sldId id="390" r:id="rId15"/>
    <p:sldId id="392" r:id="rId16"/>
    <p:sldId id="394" r:id="rId17"/>
    <p:sldId id="352" r:id="rId18"/>
    <p:sldId id="365" r:id="rId19"/>
    <p:sldId id="376" r:id="rId20"/>
    <p:sldId id="353" r:id="rId21"/>
    <p:sldId id="368" r:id="rId22"/>
    <p:sldId id="354" r:id="rId23"/>
    <p:sldId id="381" r:id="rId24"/>
    <p:sldId id="380" r:id="rId25"/>
    <p:sldId id="378" r:id="rId26"/>
    <p:sldId id="355" r:id="rId27"/>
    <p:sldId id="358" r:id="rId28"/>
    <p:sldId id="362" r:id="rId29"/>
    <p:sldId id="373" r:id="rId30"/>
    <p:sldId id="374" r:id="rId31"/>
    <p:sldId id="363" r:id="rId32"/>
  </p:sldIdLst>
  <p:sldSz cx="12192000" cy="6858000"/>
  <p:notesSz cx="6858000" cy="9144000"/>
  <p:custDataLst>
    <p:tags r:id="rId34"/>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22" userDrawn="1">
          <p15:clr>
            <a:srgbClr val="A4A3A4"/>
          </p15:clr>
        </p15:guide>
        <p15:guide id="2" pos="4791" userDrawn="1">
          <p15:clr>
            <a:srgbClr val="A4A3A4"/>
          </p15:clr>
        </p15:guide>
        <p15:guide id="3" pos="3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797"/>
    <a:srgbClr val="FF6161"/>
    <a:srgbClr val="FF4747"/>
    <a:srgbClr val="B0C6CA"/>
    <a:srgbClr val="6699A1"/>
    <a:srgbClr val="FFABAB"/>
    <a:srgbClr val="FF4B4B"/>
    <a:srgbClr val="86ADB3"/>
    <a:srgbClr val="A5D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FEE85FC-D8BA-430F-960B-850994E0F674}" styleName="{5d05cfbe-12ce-4e85-a5b9-2697565cfbd6}">
    <a:wholeTbl>
      <a:tcTxStyle>
        <a:fontRef idx="none">
          <a:prstClr val="black"/>
        </a:fontRef>
      </a:tcTxStyle>
      <a:tcStyle>
        <a:tcBdr>
          <a:top>
            <a:ln w="12700" cmpd="sng">
              <a:solidFill>
                <a:srgbClr val="585858"/>
              </a:solidFill>
            </a:ln>
          </a:top>
          <a:bottom>
            <a:ln w="12700" cmpd="sng">
              <a:solidFill>
                <a:srgbClr val="585858"/>
              </a:solidFill>
            </a:ln>
          </a:bottom>
        </a:tcBdr>
        <a:fill>
          <a:solidFill>
            <a:srgbClr val="FFFFFF"/>
          </a:solidFill>
        </a:fill>
      </a:tcStyle>
    </a:wholeTbl>
    <a:band1H>
      <a:tcTxStyle>
        <a:fontRef idx="none">
          <a:prstClr val="black"/>
        </a:fontRef>
      </a:tcTxStyle>
      <a:tcStyle>
        <a:tcBdr/>
        <a:fill>
          <a:solidFill>
            <a:srgbClr val="EBEBEB"/>
          </a:solidFill>
        </a:fill>
      </a:tcStyle>
    </a:band1H>
    <a:firstRow>
      <a:tcTxStyle>
        <a:fontRef idx="none">
          <a:prstClr val="black"/>
        </a:fontRef>
      </a:tcTxStyle>
      <a:tcStyle>
        <a:tcBdr>
          <a:top>
            <a:ln w="12700" cmpd="sng">
              <a:solidFill>
                <a:srgbClr val="585858"/>
              </a:solidFill>
            </a:ln>
          </a:top>
          <a:bottom>
            <a:ln w="12700" cmpd="sng">
              <a:solidFill>
                <a:srgbClr val="585858"/>
              </a:solidFill>
            </a:ln>
          </a:bottom>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5317" autoAdjust="0"/>
  </p:normalViewPr>
  <p:slideViewPr>
    <p:cSldViewPr snapToGrid="0" showGuides="1">
      <p:cViewPr varScale="1">
        <p:scale>
          <a:sx n="85" d="100"/>
          <a:sy n="85" d="100"/>
        </p:scale>
        <p:origin x="629" y="72"/>
      </p:cViewPr>
      <p:guideLst>
        <p:guide orient="horz" pos="1822"/>
        <p:guide pos="4791"/>
        <p:guide pos="3424"/>
      </p:guideLst>
    </p:cSldViewPr>
  </p:slideViewPr>
  <p:notesTextViewPr>
    <p:cViewPr>
      <p:scale>
        <a:sx n="300" d="100"/>
        <a:sy n="3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微软雅黑" panose="020B0503020204020204" pitchFamily="34" charset="-122"/>
              </a:defRPr>
            </a:lvl1pPr>
          </a:lstStyle>
          <a:p>
            <a:pPr>
              <a:defRPr/>
            </a:pPr>
            <a:fld id="{4C976ED8-A2F8-44B2-9E9B-484DCC3D921D}" type="datetimeFigureOut">
              <a:rPr lang="zh-CN" altLang="en-US" smtClean="0"/>
              <a:t>2024/1/20</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ea typeface="微软雅黑" panose="020B0503020204020204" pitchFamily="34" charset="-122"/>
              </a:defRPr>
            </a:lvl1pPr>
          </a:lstStyle>
          <a:p>
            <a:fld id="{167FA93C-29B1-4199-89B1-C9D8A0C7888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a:t>
            </a:fld>
            <a:endParaRPr lang="zh-CN" altLang="en-US"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10</a:t>
            </a:fld>
            <a:endParaRPr lang="zh-CN" altLang="en-US"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11</a:t>
            </a:fld>
            <a:endParaRPr lang="zh-CN" altLang="en-US"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12</a:t>
            </a:fld>
            <a:endParaRPr lang="zh-CN" altLang="en-US"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13</a:t>
            </a:fld>
            <a:endParaRPr lang="zh-CN" altLang="en-US" dirty="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14</a:t>
            </a:fld>
            <a:endParaRPr lang="zh-CN" altLang="en-US" dirty="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15</a:t>
            </a:fld>
            <a:endParaRPr lang="zh-CN" altLang="en-US" dirty="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16</a:t>
            </a:fld>
            <a:endParaRPr lang="zh-CN" altLang="en-US" dirty="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17</a:t>
            </a:fld>
            <a:endParaRPr lang="zh-CN" altLang="en-US" dirty="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18</a:t>
            </a:fld>
            <a:endParaRPr lang="zh-CN" altLang="en-US" dirty="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19</a:t>
            </a:fld>
            <a:endParaRPr lang="zh-CN" altLang="en-US"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2</a:t>
            </a:fld>
            <a:endParaRPr lang="zh-CN" altLang="en-US" dirty="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20</a:t>
            </a:fld>
            <a:endParaRPr lang="zh-CN" altLang="en-US" dirty="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21</a:t>
            </a:fld>
            <a:endParaRPr lang="zh-CN" altLang="en-US" dirty="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22</a:t>
            </a:fld>
            <a:endParaRPr lang="zh-CN" altLang="en-US" dirty="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23</a:t>
            </a:fld>
            <a:endParaRPr lang="zh-CN" altLang="en-US" dirty="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24</a:t>
            </a:fld>
            <a:endParaRPr lang="zh-CN" altLang="en-US" dirty="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25</a:t>
            </a:fld>
            <a:endParaRPr lang="zh-CN" altLang="en-US" dirty="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26</a:t>
            </a:fld>
            <a:endParaRPr lang="zh-CN" altLang="en-US" dirty="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27</a:t>
            </a:fld>
            <a:endParaRPr lang="zh-CN" altLang="en-US" dirty="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28</a:t>
            </a:fld>
            <a:endParaRPr lang="zh-CN" altLang="en-US" dirty="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29</a:t>
            </a:fld>
            <a:endParaRPr lang="zh-CN" altLang="en-US"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3</a:t>
            </a:fld>
            <a:endParaRPr lang="zh-CN" altLang="en-US" dirty="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30</a:t>
            </a:fld>
            <a:endParaRPr lang="zh-CN" altLang="en-US" dirty="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z="400"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31</a:t>
            </a:fld>
            <a:endParaRPr lang="zh-CN" altLang="en-US"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4</a:t>
            </a:fld>
            <a:endParaRPr lang="zh-CN" altLang="en-US"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5</a:t>
            </a:fld>
            <a:endParaRPr lang="zh-CN" altLang="en-US"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6</a:t>
            </a:fld>
            <a:endParaRPr lang="zh-CN" altLang="en-US"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7</a:t>
            </a:fld>
            <a:endParaRPr lang="zh-CN" altLang="en-US"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8</a:t>
            </a:fld>
            <a:endParaRPr lang="zh-CN" altLang="en-US"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9</a:t>
            </a:fld>
            <a:endParaRPr lang="zh-CN" altLang="en-US"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501654-C328-4D7F-8379-14C1805D0D0D}" type="datetimeFigureOut">
              <a:rPr lang="zh-CN" altLang="en-US"/>
              <a:t>2024/1/20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4421DB7-F3D9-48CB-8617-87E748E92883}"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D132489-02C9-4B03-8508-CE0419D7D36C}" type="datetimeFigureOut">
              <a:rPr lang="zh-CN" altLang="en-US"/>
              <a:t>2024/1/20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F3826D8-9AD3-419B-A4E6-CC8E8BEDD67B}"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B4E0AC-1760-453B-913D-8414A7E3B035}" type="datetimeFigureOut">
              <a:rPr lang="zh-CN" altLang="en-US"/>
              <a:t>2024/1/20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A3F0D1-4657-4B7B-8EC0-DFDEE341E13E}"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5C3B258-F792-467C-8952-6564F7F7A64C}" type="datetimeFigureOut">
              <a:rPr lang="zh-CN" altLang="en-US"/>
              <a:t>2024/1/20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232BDC5-71A1-4D20-8EF0-8F919F29C0C1}"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8BE8ED0-4CC8-41FB-A813-AF3EE990F4EA}" type="datetimeFigureOut">
              <a:rPr lang="zh-CN" altLang="en-US"/>
              <a:t>2024/1/20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8AE3268-E185-4A0B-A5A9-CD634315B018}"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E95B230-0B8A-4324-8096-B0A755B49C08}" type="datetimeFigureOut">
              <a:rPr lang="zh-CN" altLang="en-US"/>
              <a:t>2024/1/20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5C879A5-D176-4ABC-9E08-BE7D148649D6}"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DF3C78F-01F3-4EBB-8C19-5282C12060D8}" type="datetimeFigureOut">
              <a:rPr lang="zh-CN" altLang="en-US"/>
              <a:t>2024/1/20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74A41306-BA03-4BCE-9FF0-80456018BC56}"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828795-3798-49B7-99EE-351E9F40A0C4}" type="datetimeFigureOut">
              <a:rPr lang="zh-CN" altLang="en-US"/>
              <a:t>2024/1/20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D707729-9787-46F8-B085-CA1F955117C8}"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F77328-FDBE-4128-A06A-0E4EBD2AD1E0}" type="datetimeFigureOut">
              <a:rPr lang="zh-CN" altLang="en-US"/>
              <a:t>2024/1/20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5F54854-6997-4642-95D0-70E8C6EE6C37}"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38BD367-96EF-42E6-B24E-CA1E7E032EF0}" type="datetimeFigureOut">
              <a:rPr lang="zh-CN" altLang="en-US"/>
              <a:t>2024/1/20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18B825A-7E81-44C3-B3B9-3CE7C7317BE7}"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C4923F-5CC1-47A1-8CDC-A5AB7535644B}" type="datetimeFigureOut">
              <a:rPr lang="zh-CN" altLang="en-US"/>
              <a:t>2024/1/20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A47B71-0CCF-4F19-BDED-D37F0E2613A7}"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EE8DB8C-8B3F-437E-8616-505C52744BCD}" type="datetimeFigureOut">
              <a:rPr lang="zh-CN" altLang="en-US"/>
              <a:t>2024/1/20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780C1C8B-0847-42AA-878D-865D1C9E509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3" Type="http://schemas.openxmlformats.org/officeDocument/2006/relationships/tags" Target="../tags/tag168.xml"/><Relationship Id="rId18" Type="http://schemas.openxmlformats.org/officeDocument/2006/relationships/tags" Target="../tags/tag173.xml"/><Relationship Id="rId26" Type="http://schemas.openxmlformats.org/officeDocument/2006/relationships/image" Target="../media/image8.png"/><Relationship Id="rId3" Type="http://schemas.openxmlformats.org/officeDocument/2006/relationships/tags" Target="../tags/tag158.xml"/><Relationship Id="rId21" Type="http://schemas.openxmlformats.org/officeDocument/2006/relationships/tags" Target="../tags/tag176.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image" Target="../media/image1.png"/><Relationship Id="rId33" Type="http://schemas.openxmlformats.org/officeDocument/2006/relationships/image" Target="../media/image15.svg"/><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tags" Target="../tags/tag175.xml"/><Relationship Id="rId29" Type="http://schemas.openxmlformats.org/officeDocument/2006/relationships/image" Target="../media/image11.sv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image" Target="../media/image7.jpeg"/><Relationship Id="rId32" Type="http://schemas.openxmlformats.org/officeDocument/2006/relationships/image" Target="../media/image14.png"/><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notesSlide" Target="../notesSlides/notesSlide10.xml"/><Relationship Id="rId28" Type="http://schemas.openxmlformats.org/officeDocument/2006/relationships/image" Target="../media/image10.png"/><Relationship Id="rId10" Type="http://schemas.openxmlformats.org/officeDocument/2006/relationships/tags" Target="../tags/tag165.xml"/><Relationship Id="rId19" Type="http://schemas.openxmlformats.org/officeDocument/2006/relationships/tags" Target="../tags/tag174.xml"/><Relationship Id="rId31" Type="http://schemas.openxmlformats.org/officeDocument/2006/relationships/image" Target="../media/image13.sv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slideLayout" Target="../slideLayouts/slideLayout7.xml"/><Relationship Id="rId27" Type="http://schemas.openxmlformats.org/officeDocument/2006/relationships/image" Target="../media/image9.svg"/><Relationship Id="rId30" Type="http://schemas.openxmlformats.org/officeDocument/2006/relationships/image" Target="../media/image12.png"/><Relationship Id="rId8" Type="http://schemas.openxmlformats.org/officeDocument/2006/relationships/tags" Target="../tags/tag163.xml"/></Relationships>
</file>

<file path=ppt/slides/_rels/slide11.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notesSlide" Target="../notesSlides/notesSlide11.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7.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image" Target="../media/image17.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image" Target="../media/image16.png"/><Relationship Id="rId10" Type="http://schemas.openxmlformats.org/officeDocument/2006/relationships/tags" Target="../tags/tag186.xml"/><Relationship Id="rId19" Type="http://schemas.openxmlformats.org/officeDocument/2006/relationships/tags" Target="../tags/tag195.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image" Target="../media/image18.png"/><Relationship Id="rId3" Type="http://schemas.openxmlformats.org/officeDocument/2006/relationships/tags" Target="../tags/tag203.xml"/><Relationship Id="rId21" Type="http://schemas.openxmlformats.org/officeDocument/2006/relationships/tags" Target="../tags/tag221.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image" Target="../media/image1.png"/><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tags" Target="../tags/tag220.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notesSlide" Target="../notesSlides/notesSlide12.xml"/><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slideLayout" Target="../slideLayouts/slideLayout7.xml"/><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tags" Target="../tags/tag222.xml"/><Relationship Id="rId27"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3" Type="http://schemas.openxmlformats.org/officeDocument/2006/relationships/tags" Target="../tags/tag225.xml"/><Relationship Id="rId21" Type="http://schemas.openxmlformats.org/officeDocument/2006/relationships/tags" Target="../tags/tag243.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image" Target="../media/image1.png"/><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notesSlide" Target="../notesSlides/notesSlide13.xml"/><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slideLayout" Target="../slideLayouts/slideLayout7.xml"/><Relationship Id="rId10" Type="http://schemas.openxmlformats.org/officeDocument/2006/relationships/tags" Target="../tags/tag232.xml"/><Relationship Id="rId19" Type="http://schemas.openxmlformats.org/officeDocument/2006/relationships/tags" Target="../tags/tag241.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s>
</file>

<file path=ppt/slides/_rels/slide14.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notesSlide" Target="../notesSlides/notesSlide14.xml"/><Relationship Id="rId3" Type="http://schemas.openxmlformats.org/officeDocument/2006/relationships/tags" Target="../tags/tag247.xml"/><Relationship Id="rId21" Type="http://schemas.openxmlformats.org/officeDocument/2006/relationships/image" Target="../media/image21.svg"/><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slideLayout" Target="../slideLayouts/slideLayout7.xml"/><Relationship Id="rId25" Type="http://schemas.openxmlformats.org/officeDocument/2006/relationships/image" Target="../media/image25.svg"/><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image" Target="../media/image20.pn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image" Target="../media/image24.png"/><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image" Target="../media/image23.svg"/><Relationship Id="rId10" Type="http://schemas.openxmlformats.org/officeDocument/2006/relationships/tags" Target="../tags/tag254.xml"/><Relationship Id="rId19" Type="http://schemas.openxmlformats.org/officeDocument/2006/relationships/image" Target="../media/image1.png"/><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image" Target="../media/image1.png"/><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notesSlide" Target="../notesSlides/notesSlide15.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slideLayout" Target="../slideLayouts/slideLayout7.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s>
</file>

<file path=ppt/slides/_rels/slide16.xml.rels><?xml version="1.0" encoding="UTF-8" standalone="yes"?>
<Relationships xmlns="http://schemas.openxmlformats.org/package/2006/relationships"><Relationship Id="rId13" Type="http://schemas.openxmlformats.org/officeDocument/2006/relationships/tags" Target="../tags/tag295.xml"/><Relationship Id="rId18" Type="http://schemas.openxmlformats.org/officeDocument/2006/relationships/tags" Target="../tags/tag300.xml"/><Relationship Id="rId26" Type="http://schemas.openxmlformats.org/officeDocument/2006/relationships/tags" Target="../tags/tag308.xml"/><Relationship Id="rId39" Type="http://schemas.openxmlformats.org/officeDocument/2006/relationships/notesSlide" Target="../notesSlides/notesSlide16.xml"/><Relationship Id="rId21" Type="http://schemas.openxmlformats.org/officeDocument/2006/relationships/tags" Target="../tags/tag303.xml"/><Relationship Id="rId34" Type="http://schemas.openxmlformats.org/officeDocument/2006/relationships/tags" Target="../tags/tag316.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5" Type="http://schemas.openxmlformats.org/officeDocument/2006/relationships/tags" Target="../tags/tag307.xml"/><Relationship Id="rId33" Type="http://schemas.openxmlformats.org/officeDocument/2006/relationships/tags" Target="../tags/tag315.xml"/><Relationship Id="rId38" Type="http://schemas.openxmlformats.org/officeDocument/2006/relationships/slideLayout" Target="../slideLayouts/slideLayout7.xml"/><Relationship Id="rId2" Type="http://schemas.openxmlformats.org/officeDocument/2006/relationships/tags" Target="../tags/tag284.xml"/><Relationship Id="rId16" Type="http://schemas.openxmlformats.org/officeDocument/2006/relationships/tags" Target="../tags/tag298.xml"/><Relationship Id="rId20" Type="http://schemas.openxmlformats.org/officeDocument/2006/relationships/tags" Target="../tags/tag302.xml"/><Relationship Id="rId29" Type="http://schemas.openxmlformats.org/officeDocument/2006/relationships/tags" Target="../tags/tag311.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24" Type="http://schemas.openxmlformats.org/officeDocument/2006/relationships/tags" Target="../tags/tag306.xml"/><Relationship Id="rId32" Type="http://schemas.openxmlformats.org/officeDocument/2006/relationships/tags" Target="../tags/tag314.xml"/><Relationship Id="rId37" Type="http://schemas.openxmlformats.org/officeDocument/2006/relationships/tags" Target="../tags/tag319.xml"/><Relationship Id="rId40" Type="http://schemas.openxmlformats.org/officeDocument/2006/relationships/image" Target="../media/image1.png"/><Relationship Id="rId5" Type="http://schemas.openxmlformats.org/officeDocument/2006/relationships/tags" Target="../tags/tag287.xml"/><Relationship Id="rId15" Type="http://schemas.openxmlformats.org/officeDocument/2006/relationships/tags" Target="../tags/tag297.xml"/><Relationship Id="rId23" Type="http://schemas.openxmlformats.org/officeDocument/2006/relationships/tags" Target="../tags/tag305.xml"/><Relationship Id="rId28" Type="http://schemas.openxmlformats.org/officeDocument/2006/relationships/tags" Target="../tags/tag310.xml"/><Relationship Id="rId36" Type="http://schemas.openxmlformats.org/officeDocument/2006/relationships/tags" Target="../tags/tag318.xml"/><Relationship Id="rId10" Type="http://schemas.openxmlformats.org/officeDocument/2006/relationships/tags" Target="../tags/tag292.xml"/><Relationship Id="rId19" Type="http://schemas.openxmlformats.org/officeDocument/2006/relationships/tags" Target="../tags/tag301.xml"/><Relationship Id="rId31" Type="http://schemas.openxmlformats.org/officeDocument/2006/relationships/tags" Target="../tags/tag313.xml"/><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 Id="rId22" Type="http://schemas.openxmlformats.org/officeDocument/2006/relationships/tags" Target="../tags/tag304.xml"/><Relationship Id="rId27" Type="http://schemas.openxmlformats.org/officeDocument/2006/relationships/tags" Target="../tags/tag309.xml"/><Relationship Id="rId30" Type="http://schemas.openxmlformats.org/officeDocument/2006/relationships/tags" Target="../tags/tag312.xml"/><Relationship Id="rId35" Type="http://schemas.openxmlformats.org/officeDocument/2006/relationships/tags" Target="../tags/tag317.xml"/><Relationship Id="rId8" Type="http://schemas.openxmlformats.org/officeDocument/2006/relationships/tags" Target="../tags/tag290.xml"/><Relationship Id="rId3" Type="http://schemas.openxmlformats.org/officeDocument/2006/relationships/tags" Target="../tags/tag285.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322.xml"/><Relationship Id="rId7" Type="http://schemas.openxmlformats.org/officeDocument/2006/relationships/slideLayout" Target="../slideLayouts/slideLayout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328.xml"/><Relationship Id="rId7" Type="http://schemas.openxmlformats.org/officeDocument/2006/relationships/slideLayout" Target="../slideLayouts/slideLayout7.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334.xml"/><Relationship Id="rId7" Type="http://schemas.openxmlformats.org/officeDocument/2006/relationships/slideLayout" Target="../slideLayouts/slideLayout7.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hemeOverride" Target="../theme/themeOverride2.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slideLayout" Target="../slideLayouts/slideLayout7.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image" Target="../media/image27.svg"/><Relationship Id="rId2" Type="http://schemas.openxmlformats.org/officeDocument/2006/relationships/tags" Target="../tags/tag339.xml"/><Relationship Id="rId16" Type="http://schemas.openxmlformats.org/officeDocument/2006/relationships/image" Target="../media/image26.png"/><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image" Target="../media/image1.png"/><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3" Type="http://schemas.openxmlformats.org/officeDocument/2006/relationships/tags" Target="../tags/tag362.xml"/><Relationship Id="rId18" Type="http://schemas.openxmlformats.org/officeDocument/2006/relationships/tags" Target="../tags/tag367.xml"/><Relationship Id="rId26" Type="http://schemas.openxmlformats.org/officeDocument/2006/relationships/tags" Target="../tags/tag375.xml"/><Relationship Id="rId39" Type="http://schemas.openxmlformats.org/officeDocument/2006/relationships/slideLayout" Target="../slideLayouts/slideLayout7.xml"/><Relationship Id="rId21" Type="http://schemas.openxmlformats.org/officeDocument/2006/relationships/tags" Target="../tags/tag370.xml"/><Relationship Id="rId34" Type="http://schemas.openxmlformats.org/officeDocument/2006/relationships/tags" Target="../tags/tag383.xml"/><Relationship Id="rId7" Type="http://schemas.openxmlformats.org/officeDocument/2006/relationships/tags" Target="../tags/tag356.xml"/><Relationship Id="rId2" Type="http://schemas.openxmlformats.org/officeDocument/2006/relationships/tags" Target="../tags/tag351.xml"/><Relationship Id="rId16" Type="http://schemas.openxmlformats.org/officeDocument/2006/relationships/tags" Target="../tags/tag365.xml"/><Relationship Id="rId20" Type="http://schemas.openxmlformats.org/officeDocument/2006/relationships/tags" Target="../tags/tag369.xml"/><Relationship Id="rId29" Type="http://schemas.openxmlformats.org/officeDocument/2006/relationships/tags" Target="../tags/tag378.xml"/><Relationship Id="rId41" Type="http://schemas.openxmlformats.org/officeDocument/2006/relationships/image" Target="../media/image1.pn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24" Type="http://schemas.openxmlformats.org/officeDocument/2006/relationships/tags" Target="../tags/tag373.xml"/><Relationship Id="rId32" Type="http://schemas.openxmlformats.org/officeDocument/2006/relationships/tags" Target="../tags/tag381.xml"/><Relationship Id="rId37" Type="http://schemas.openxmlformats.org/officeDocument/2006/relationships/tags" Target="../tags/tag386.xml"/><Relationship Id="rId40" Type="http://schemas.openxmlformats.org/officeDocument/2006/relationships/notesSlide" Target="../notesSlides/notesSlide21.xml"/><Relationship Id="rId5" Type="http://schemas.openxmlformats.org/officeDocument/2006/relationships/tags" Target="../tags/tag354.xml"/><Relationship Id="rId15" Type="http://schemas.openxmlformats.org/officeDocument/2006/relationships/tags" Target="../tags/tag364.xml"/><Relationship Id="rId23" Type="http://schemas.openxmlformats.org/officeDocument/2006/relationships/tags" Target="../tags/tag372.xml"/><Relationship Id="rId28" Type="http://schemas.openxmlformats.org/officeDocument/2006/relationships/tags" Target="../tags/tag377.xml"/><Relationship Id="rId36" Type="http://schemas.openxmlformats.org/officeDocument/2006/relationships/tags" Target="../tags/tag385.xml"/><Relationship Id="rId10" Type="http://schemas.openxmlformats.org/officeDocument/2006/relationships/tags" Target="../tags/tag359.xml"/><Relationship Id="rId19" Type="http://schemas.openxmlformats.org/officeDocument/2006/relationships/tags" Target="../tags/tag368.xml"/><Relationship Id="rId31" Type="http://schemas.openxmlformats.org/officeDocument/2006/relationships/tags" Target="../tags/tag380.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tags" Target="../tags/tag363.xml"/><Relationship Id="rId22" Type="http://schemas.openxmlformats.org/officeDocument/2006/relationships/tags" Target="../tags/tag371.xml"/><Relationship Id="rId27" Type="http://schemas.openxmlformats.org/officeDocument/2006/relationships/tags" Target="../tags/tag376.xml"/><Relationship Id="rId30" Type="http://schemas.openxmlformats.org/officeDocument/2006/relationships/tags" Target="../tags/tag379.xml"/><Relationship Id="rId35" Type="http://schemas.openxmlformats.org/officeDocument/2006/relationships/tags" Target="../tags/tag384.xml"/><Relationship Id="rId8" Type="http://schemas.openxmlformats.org/officeDocument/2006/relationships/tags" Target="../tags/tag357.xml"/><Relationship Id="rId3" Type="http://schemas.openxmlformats.org/officeDocument/2006/relationships/tags" Target="../tags/tag352.xml"/><Relationship Id="rId12" Type="http://schemas.openxmlformats.org/officeDocument/2006/relationships/tags" Target="../tags/tag361.xml"/><Relationship Id="rId17" Type="http://schemas.openxmlformats.org/officeDocument/2006/relationships/tags" Target="../tags/tag366.xml"/><Relationship Id="rId25" Type="http://schemas.openxmlformats.org/officeDocument/2006/relationships/tags" Target="../tags/tag374.xml"/><Relationship Id="rId33" Type="http://schemas.openxmlformats.org/officeDocument/2006/relationships/tags" Target="../tags/tag382.xml"/><Relationship Id="rId38" Type="http://schemas.openxmlformats.org/officeDocument/2006/relationships/tags" Target="../tags/tag38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88.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tags" Target="../tags/tag401.xml"/><Relationship Id="rId18" Type="http://schemas.openxmlformats.org/officeDocument/2006/relationships/tags" Target="../tags/tag406.xml"/><Relationship Id="rId26" Type="http://schemas.openxmlformats.org/officeDocument/2006/relationships/image" Target="../media/image28.png"/><Relationship Id="rId3" Type="http://schemas.openxmlformats.org/officeDocument/2006/relationships/tags" Target="../tags/tag391.xml"/><Relationship Id="rId21" Type="http://schemas.openxmlformats.org/officeDocument/2006/relationships/tags" Target="../tags/tag409.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tags" Target="../tags/tag405.xml"/><Relationship Id="rId25" Type="http://schemas.openxmlformats.org/officeDocument/2006/relationships/image" Target="../media/image1.png"/><Relationship Id="rId2" Type="http://schemas.openxmlformats.org/officeDocument/2006/relationships/tags" Target="../tags/tag390.xml"/><Relationship Id="rId16" Type="http://schemas.openxmlformats.org/officeDocument/2006/relationships/tags" Target="../tags/tag404.xml"/><Relationship Id="rId20" Type="http://schemas.openxmlformats.org/officeDocument/2006/relationships/tags" Target="../tags/tag408.xml"/><Relationship Id="rId29" Type="http://schemas.openxmlformats.org/officeDocument/2006/relationships/image" Target="../media/image31.svg"/><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notesSlide" Target="../notesSlides/notesSlide23.xml"/><Relationship Id="rId5" Type="http://schemas.openxmlformats.org/officeDocument/2006/relationships/tags" Target="../tags/tag393.xml"/><Relationship Id="rId15" Type="http://schemas.openxmlformats.org/officeDocument/2006/relationships/tags" Target="../tags/tag403.xml"/><Relationship Id="rId23" Type="http://schemas.openxmlformats.org/officeDocument/2006/relationships/slideLayout" Target="../slideLayouts/slideLayout7.xml"/><Relationship Id="rId28" Type="http://schemas.openxmlformats.org/officeDocument/2006/relationships/image" Target="../media/image30.png"/><Relationship Id="rId10" Type="http://schemas.openxmlformats.org/officeDocument/2006/relationships/tags" Target="../tags/tag398.xml"/><Relationship Id="rId19" Type="http://schemas.openxmlformats.org/officeDocument/2006/relationships/tags" Target="../tags/tag407.xml"/><Relationship Id="rId31" Type="http://schemas.openxmlformats.org/officeDocument/2006/relationships/image" Target="../media/image33.svg"/><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tags" Target="../tags/tag410.xml"/><Relationship Id="rId27" Type="http://schemas.openxmlformats.org/officeDocument/2006/relationships/image" Target="../media/image29.svg"/><Relationship Id="rId30"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tags" Target="../tags/tag423.xml"/><Relationship Id="rId18" Type="http://schemas.openxmlformats.org/officeDocument/2006/relationships/notesSlide" Target="../notesSlides/notesSlide24.xml"/><Relationship Id="rId3" Type="http://schemas.openxmlformats.org/officeDocument/2006/relationships/tags" Target="../tags/tag413.xml"/><Relationship Id="rId7" Type="http://schemas.openxmlformats.org/officeDocument/2006/relationships/tags" Target="../tags/tag417.xml"/><Relationship Id="rId12" Type="http://schemas.openxmlformats.org/officeDocument/2006/relationships/tags" Target="../tags/tag422.xml"/><Relationship Id="rId17" Type="http://schemas.openxmlformats.org/officeDocument/2006/relationships/slideLayout" Target="../slideLayouts/slideLayout7.xml"/><Relationship Id="rId2" Type="http://schemas.openxmlformats.org/officeDocument/2006/relationships/tags" Target="../tags/tag412.xml"/><Relationship Id="rId16" Type="http://schemas.openxmlformats.org/officeDocument/2006/relationships/tags" Target="../tags/tag426.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5" Type="http://schemas.openxmlformats.org/officeDocument/2006/relationships/tags" Target="../tags/tag415.xml"/><Relationship Id="rId15" Type="http://schemas.openxmlformats.org/officeDocument/2006/relationships/tags" Target="../tags/tag425.xml"/><Relationship Id="rId10" Type="http://schemas.openxmlformats.org/officeDocument/2006/relationships/tags" Target="../tags/tag420.xml"/><Relationship Id="rId19" Type="http://schemas.openxmlformats.org/officeDocument/2006/relationships/image" Target="../media/image1.png"/><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2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9.xml"/><Relationship Id="rId1" Type="http://schemas.openxmlformats.org/officeDocument/2006/relationships/tags" Target="../tags/tag428.xml"/><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tags" Target="../tags/tag437.xml"/><Relationship Id="rId13" Type="http://schemas.openxmlformats.org/officeDocument/2006/relationships/tags" Target="../tags/tag442.xml"/><Relationship Id="rId18" Type="http://schemas.openxmlformats.org/officeDocument/2006/relationships/tags" Target="../tags/tag447.xml"/><Relationship Id="rId3" Type="http://schemas.openxmlformats.org/officeDocument/2006/relationships/tags" Target="../tags/tag432.xml"/><Relationship Id="rId21" Type="http://schemas.openxmlformats.org/officeDocument/2006/relationships/slideLayout" Target="../slideLayouts/slideLayout7.xml"/><Relationship Id="rId7" Type="http://schemas.openxmlformats.org/officeDocument/2006/relationships/tags" Target="../tags/tag436.xml"/><Relationship Id="rId12" Type="http://schemas.openxmlformats.org/officeDocument/2006/relationships/tags" Target="../tags/tag441.xml"/><Relationship Id="rId17" Type="http://schemas.openxmlformats.org/officeDocument/2006/relationships/tags" Target="../tags/tag446.xml"/><Relationship Id="rId2" Type="http://schemas.openxmlformats.org/officeDocument/2006/relationships/tags" Target="../tags/tag431.xml"/><Relationship Id="rId16" Type="http://schemas.openxmlformats.org/officeDocument/2006/relationships/tags" Target="../tags/tag445.xml"/><Relationship Id="rId20" Type="http://schemas.openxmlformats.org/officeDocument/2006/relationships/tags" Target="../tags/tag449.xml"/><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tags" Target="../tags/tag440.xml"/><Relationship Id="rId5" Type="http://schemas.openxmlformats.org/officeDocument/2006/relationships/tags" Target="../tags/tag434.xml"/><Relationship Id="rId15" Type="http://schemas.openxmlformats.org/officeDocument/2006/relationships/tags" Target="../tags/tag444.xml"/><Relationship Id="rId23" Type="http://schemas.openxmlformats.org/officeDocument/2006/relationships/image" Target="../media/image1.png"/><Relationship Id="rId10" Type="http://schemas.openxmlformats.org/officeDocument/2006/relationships/tags" Target="../tags/tag439.xml"/><Relationship Id="rId19" Type="http://schemas.openxmlformats.org/officeDocument/2006/relationships/tags" Target="../tags/tag448.xml"/><Relationship Id="rId4" Type="http://schemas.openxmlformats.org/officeDocument/2006/relationships/tags" Target="../tags/tag433.xml"/><Relationship Id="rId9" Type="http://schemas.openxmlformats.org/officeDocument/2006/relationships/tags" Target="../tags/tag438.xml"/><Relationship Id="rId14" Type="http://schemas.openxmlformats.org/officeDocument/2006/relationships/tags" Target="../tags/tag443.xml"/><Relationship Id="rId2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tags" Target="../tags/tag467.xml"/><Relationship Id="rId26" Type="http://schemas.openxmlformats.org/officeDocument/2006/relationships/image" Target="../media/image35.svg"/><Relationship Id="rId3" Type="http://schemas.openxmlformats.org/officeDocument/2006/relationships/tags" Target="../tags/tag452.xml"/><Relationship Id="rId21" Type="http://schemas.openxmlformats.org/officeDocument/2006/relationships/tags" Target="../tags/tag470.xml"/><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tags" Target="../tags/tag466.xml"/><Relationship Id="rId25" Type="http://schemas.openxmlformats.org/officeDocument/2006/relationships/image" Target="../media/image34.png"/><Relationship Id="rId2" Type="http://schemas.openxmlformats.org/officeDocument/2006/relationships/tags" Target="../tags/tag451.xml"/><Relationship Id="rId16" Type="http://schemas.openxmlformats.org/officeDocument/2006/relationships/tags" Target="../tags/tag465.xml"/><Relationship Id="rId20" Type="http://schemas.openxmlformats.org/officeDocument/2006/relationships/tags" Target="../tags/tag469.xml"/><Relationship Id="rId29" Type="http://schemas.openxmlformats.org/officeDocument/2006/relationships/image" Target="../media/image38.png"/><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image" Target="../media/image1.png"/><Relationship Id="rId5" Type="http://schemas.openxmlformats.org/officeDocument/2006/relationships/tags" Target="../tags/tag454.xml"/><Relationship Id="rId15" Type="http://schemas.openxmlformats.org/officeDocument/2006/relationships/tags" Target="../tags/tag464.xml"/><Relationship Id="rId23" Type="http://schemas.openxmlformats.org/officeDocument/2006/relationships/notesSlide" Target="../notesSlides/notesSlide29.xml"/><Relationship Id="rId28" Type="http://schemas.openxmlformats.org/officeDocument/2006/relationships/image" Target="../media/image37.svg"/><Relationship Id="rId10" Type="http://schemas.openxmlformats.org/officeDocument/2006/relationships/tags" Target="../tags/tag459.xml"/><Relationship Id="rId19" Type="http://schemas.openxmlformats.org/officeDocument/2006/relationships/tags" Target="../tags/tag468.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slideLayout" Target="../slideLayouts/slideLayout7.xml"/><Relationship Id="rId27" Type="http://schemas.openxmlformats.org/officeDocument/2006/relationships/image" Target="../media/image36.png"/><Relationship Id="rId30" Type="http://schemas.openxmlformats.org/officeDocument/2006/relationships/image" Target="../media/image39.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hemeOverride" Target="../theme/themeOverride3.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tags" Target="../tags/tag483.xml"/><Relationship Id="rId18" Type="http://schemas.openxmlformats.org/officeDocument/2006/relationships/notesSlide" Target="../notesSlides/notesSlide30.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tags" Target="../tags/tag482.xml"/><Relationship Id="rId17" Type="http://schemas.openxmlformats.org/officeDocument/2006/relationships/slideLayout" Target="../slideLayouts/slideLayout7.xml"/><Relationship Id="rId2" Type="http://schemas.openxmlformats.org/officeDocument/2006/relationships/tags" Target="../tags/tag472.xml"/><Relationship Id="rId16" Type="http://schemas.openxmlformats.org/officeDocument/2006/relationships/tags" Target="../tags/tag486.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tags" Target="../tags/tag481.xml"/><Relationship Id="rId5" Type="http://schemas.openxmlformats.org/officeDocument/2006/relationships/tags" Target="../tags/tag475.xml"/><Relationship Id="rId15" Type="http://schemas.openxmlformats.org/officeDocument/2006/relationships/tags" Target="../tags/tag485.xml"/><Relationship Id="rId10" Type="http://schemas.openxmlformats.org/officeDocument/2006/relationships/tags" Target="../tags/tag480.xml"/><Relationship Id="rId19" Type="http://schemas.openxmlformats.org/officeDocument/2006/relationships/image" Target="../media/image1.png"/><Relationship Id="rId4" Type="http://schemas.openxmlformats.org/officeDocument/2006/relationships/tags" Target="../tags/tag474.xml"/><Relationship Id="rId9" Type="http://schemas.openxmlformats.org/officeDocument/2006/relationships/tags" Target="../tags/tag479.xml"/><Relationship Id="rId14" Type="http://schemas.openxmlformats.org/officeDocument/2006/relationships/tags" Target="../tags/tag48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9" Type="http://schemas.openxmlformats.org/officeDocument/2006/relationships/image" Target="../media/image5.png"/><Relationship Id="rId21" Type="http://schemas.openxmlformats.org/officeDocument/2006/relationships/tags" Target="../tags/tag37.xml"/><Relationship Id="rId34" Type="http://schemas.openxmlformats.org/officeDocument/2006/relationships/notesSlide" Target="../notesSlides/notesSlide4.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slideLayout" Target="../slideLayouts/slideLayout7.xml"/><Relationship Id="rId38" Type="http://schemas.openxmlformats.org/officeDocument/2006/relationships/image" Target="../media/image4.svg"/><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tags" Target="../tags/tag45.xml"/><Relationship Id="rId1" Type="http://schemas.openxmlformats.org/officeDocument/2006/relationships/themeOverride" Target="../theme/themeOverride4.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tags" Target="../tags/tag48.xml"/><Relationship Id="rId37" Type="http://schemas.openxmlformats.org/officeDocument/2006/relationships/image" Target="../media/image3.png"/><Relationship Id="rId40" Type="http://schemas.openxmlformats.org/officeDocument/2006/relationships/image" Target="../media/image6.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36" Type="http://schemas.openxmlformats.org/officeDocument/2006/relationships/image" Target="../media/image2.png"/><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35" Type="http://schemas.openxmlformats.org/officeDocument/2006/relationships/image" Target="../media/image1.png"/><Relationship Id="rId8" Type="http://schemas.openxmlformats.org/officeDocument/2006/relationships/tags" Target="../tags/tag24.xml"/><Relationship Id="rId3"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21" Type="http://schemas.openxmlformats.org/officeDocument/2006/relationships/tags" Target="../tags/tag71.xml"/><Relationship Id="rId34" Type="http://schemas.openxmlformats.org/officeDocument/2006/relationships/tags" Target="../tags/tag84.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tags" Target="../tags/tag83.xml"/><Relationship Id="rId38" Type="http://schemas.openxmlformats.org/officeDocument/2006/relationships/image" Target="../media/image1.png"/><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tags" Target="../tags/tag79.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tags" Target="../tags/tag82.xml"/><Relationship Id="rId37" Type="http://schemas.openxmlformats.org/officeDocument/2006/relationships/notesSlide" Target="../notesSlides/notesSlide6.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slideLayout" Target="../slideLayouts/slideLayout7.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tags" Target="../tags/tag8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tags" Target="../tags/tag80.xml"/><Relationship Id="rId35" Type="http://schemas.openxmlformats.org/officeDocument/2006/relationships/tags" Target="../tags/tag85.xml"/><Relationship Id="rId8" Type="http://schemas.openxmlformats.org/officeDocument/2006/relationships/tags" Target="../tags/tag58.xml"/><Relationship Id="rId3" Type="http://schemas.openxmlformats.org/officeDocument/2006/relationships/tags" Target="../tags/tag53.xml"/></Relationships>
</file>

<file path=ppt/slides/_rels/slide7.xml.rels><?xml version="1.0" encoding="UTF-8" standalone="yes"?>
<Relationships xmlns="http://schemas.openxmlformats.org/package/2006/relationships"><Relationship Id="rId13" Type="http://schemas.openxmlformats.org/officeDocument/2006/relationships/tags" Target="../tags/tag98.xml"/><Relationship Id="rId18" Type="http://schemas.openxmlformats.org/officeDocument/2006/relationships/tags" Target="../tags/tag103.xml"/><Relationship Id="rId26" Type="http://schemas.openxmlformats.org/officeDocument/2006/relationships/tags" Target="../tags/tag111.xml"/><Relationship Id="rId3" Type="http://schemas.openxmlformats.org/officeDocument/2006/relationships/tags" Target="../tags/tag88.xml"/><Relationship Id="rId21" Type="http://schemas.openxmlformats.org/officeDocument/2006/relationships/tags" Target="../tags/tag106.xml"/><Relationship Id="rId34" Type="http://schemas.openxmlformats.org/officeDocument/2006/relationships/notesSlide" Target="../notesSlides/notesSlide7.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tags" Target="../tags/tag110.xml"/><Relationship Id="rId33" Type="http://schemas.openxmlformats.org/officeDocument/2006/relationships/slideLayout" Target="../slideLayouts/slideLayout7.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tags" Target="../tags/tag105.xml"/><Relationship Id="rId29" Type="http://schemas.openxmlformats.org/officeDocument/2006/relationships/tags" Target="../tags/tag114.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tags" Target="../tags/tag109.xml"/><Relationship Id="rId32" Type="http://schemas.openxmlformats.org/officeDocument/2006/relationships/tags" Target="../tags/tag117.xml"/><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tags" Target="../tags/tag108.xml"/><Relationship Id="rId28" Type="http://schemas.openxmlformats.org/officeDocument/2006/relationships/tags" Target="../tags/tag113.xml"/><Relationship Id="rId10" Type="http://schemas.openxmlformats.org/officeDocument/2006/relationships/tags" Target="../tags/tag95.xml"/><Relationship Id="rId19" Type="http://schemas.openxmlformats.org/officeDocument/2006/relationships/tags" Target="../tags/tag104.xml"/><Relationship Id="rId31" Type="http://schemas.openxmlformats.org/officeDocument/2006/relationships/tags" Target="../tags/tag116.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tags" Target="../tags/tag107.xml"/><Relationship Id="rId27" Type="http://schemas.openxmlformats.org/officeDocument/2006/relationships/tags" Target="../tags/tag112.xml"/><Relationship Id="rId30" Type="http://schemas.openxmlformats.org/officeDocument/2006/relationships/tags" Target="../tags/tag115.xml"/><Relationship Id="rId35" Type="http://schemas.openxmlformats.org/officeDocument/2006/relationships/image" Target="../media/image1.png"/><Relationship Id="rId8" Type="http://schemas.openxmlformats.org/officeDocument/2006/relationships/tags" Target="../tags/tag93.xml"/></Relationships>
</file>

<file path=ppt/slides/_rels/slide8.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9" Type="http://schemas.openxmlformats.org/officeDocument/2006/relationships/image" Target="../media/image1.png"/><Relationship Id="rId21" Type="http://schemas.openxmlformats.org/officeDocument/2006/relationships/tags" Target="../tags/tag138.xml"/><Relationship Id="rId34" Type="http://schemas.openxmlformats.org/officeDocument/2006/relationships/tags" Target="../tags/tag151.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tags" Target="../tags/tag150.xml"/><Relationship Id="rId38" Type="http://schemas.openxmlformats.org/officeDocument/2006/relationships/notesSlide" Target="../notesSlides/notesSlide8.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tags" Target="../tags/tag146.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tags" Target="../tags/tag149.xml"/><Relationship Id="rId37" Type="http://schemas.openxmlformats.org/officeDocument/2006/relationships/slideLayout" Target="../slideLayouts/slideLayout7.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tags" Target="../tags/tag145.xml"/><Relationship Id="rId36" Type="http://schemas.openxmlformats.org/officeDocument/2006/relationships/tags" Target="../tags/tag153.xml"/><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tags" Target="../tags/tag148.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 Id="rId30" Type="http://schemas.openxmlformats.org/officeDocument/2006/relationships/tags" Target="../tags/tag147.xml"/><Relationship Id="rId35" Type="http://schemas.openxmlformats.org/officeDocument/2006/relationships/tags" Target="../tags/tag152.xml"/><Relationship Id="rId8" Type="http://schemas.openxmlformats.org/officeDocument/2006/relationships/tags" Target="../tags/tag125.xml"/><Relationship Id="rId3" Type="http://schemas.openxmlformats.org/officeDocument/2006/relationships/tags" Target="../tags/tag12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a:fillRect/>
          </a:stretch>
        </p:blipFill>
        <p:spPr>
          <a:xfrm>
            <a:off x="0" y="-1"/>
            <a:ext cx="12192000" cy="6858001"/>
          </a:xfrm>
          <a:prstGeom prst="rect">
            <a:avLst/>
          </a:prstGeom>
        </p:spPr>
      </p:pic>
      <p:sp>
        <p:nvSpPr>
          <p:cNvPr id="3" name="文本框 2"/>
          <p:cNvSpPr txBox="1"/>
          <p:nvPr/>
        </p:nvSpPr>
        <p:spPr>
          <a:xfrm>
            <a:off x="2652998" y="2637764"/>
            <a:ext cx="6596380" cy="829945"/>
          </a:xfrm>
          <a:prstGeom prst="rect">
            <a:avLst/>
          </a:prstGeom>
          <a:noFill/>
        </p:spPr>
        <p:txBody>
          <a:bodyPr wrap="none">
            <a:spAutoFit/>
          </a:bodyPr>
          <a:lstStyle/>
          <a:p>
            <a:pPr fontAlgn="auto">
              <a:spcBef>
                <a:spcPts val="0"/>
              </a:spcBef>
              <a:spcAft>
                <a:spcPts val="0"/>
              </a:spcAft>
            </a:pPr>
            <a:r>
              <a:rPr lang="en-US" altLang="zh-CN" sz="4800" b="1" dirty="0">
                <a:solidFill>
                  <a:schemeClr val="accent6">
                    <a:lumMod val="50000"/>
                  </a:schemeClr>
                </a:solidFill>
                <a:latin typeface="微软雅黑" panose="020B0503020204020204" pitchFamily="34" charset="-122"/>
                <a:ea typeface="微软雅黑" panose="020B0503020204020204" pitchFamily="34" charset="-122"/>
              </a:rPr>
              <a:t>G13 </a:t>
            </a: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书籍垂直搜索系统</a:t>
            </a:r>
          </a:p>
        </p:txBody>
      </p:sp>
      <p:sp>
        <p:nvSpPr>
          <p:cNvPr id="4" name="文本框 3"/>
          <p:cNvSpPr txBox="1"/>
          <p:nvPr/>
        </p:nvSpPr>
        <p:spPr>
          <a:xfrm>
            <a:off x="325247" y="552249"/>
            <a:ext cx="1687880" cy="406400"/>
          </a:xfrm>
          <a:prstGeom prst="rect">
            <a:avLst/>
          </a:prstGeom>
          <a:noFill/>
        </p:spPr>
        <p:txBody>
          <a:bodyPr wrap="square">
            <a:spAutoFit/>
          </a:bodyPr>
          <a:lstStyle/>
          <a:p>
            <a:pPr algn="dist" fontAlgn="auto">
              <a:spcBef>
                <a:spcPts val="0"/>
              </a:spcBef>
              <a:spcAft>
                <a:spcPts val="0"/>
              </a:spcAft>
            </a:pPr>
            <a:r>
              <a:rPr lang="zh-CN" altLang="en-US" sz="2050" dirty="0">
                <a:solidFill>
                  <a:schemeClr val="bg1">
                    <a:lumMod val="50000"/>
                  </a:schemeClr>
                </a:solidFill>
                <a:latin typeface="微软雅黑" panose="020B0503020204020204" pitchFamily="34" charset="-122"/>
                <a:ea typeface="微软雅黑" panose="020B0503020204020204" pitchFamily="34" charset="-122"/>
              </a:rPr>
              <a:t>结项答辩</a:t>
            </a:r>
          </a:p>
        </p:txBody>
      </p:sp>
      <p:grpSp>
        <p:nvGrpSpPr>
          <p:cNvPr id="6" name="组合 54"/>
          <p:cNvGrpSpPr/>
          <p:nvPr/>
        </p:nvGrpSpPr>
        <p:grpSpPr>
          <a:xfrm>
            <a:off x="6022164" y="5903160"/>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5" name="文本框 4"/>
          <p:cNvSpPr txBox="1"/>
          <p:nvPr/>
        </p:nvSpPr>
        <p:spPr>
          <a:xfrm>
            <a:off x="3517595" y="3612823"/>
            <a:ext cx="6905116" cy="368300"/>
          </a:xfrm>
          <a:prstGeom prst="rect">
            <a:avLst/>
          </a:prstGeom>
          <a:noFill/>
        </p:spPr>
        <p:txBody>
          <a:bodyPr wrap="square">
            <a:spAutoFit/>
          </a:bodyPr>
          <a:lstStyle/>
          <a:p>
            <a:pPr algn="ctr"/>
            <a:r>
              <a:rPr lang="zh-CN" altLang="en-US" sz="1800" dirty="0">
                <a:solidFill>
                  <a:schemeClr val="bg2">
                    <a:lumMod val="25000"/>
                  </a:schemeClr>
                </a:solidFill>
                <a:latin typeface="微软雅黑" panose="020B0503020204020204" pitchFamily="34" charset="-122"/>
                <a:ea typeface="微软雅黑" panose="020B0503020204020204" pitchFamily="34" charset="-122"/>
              </a:rPr>
              <a:t>组长：王伟杰</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      </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组员：刘逸杰、黄乐诚、包越、陈华杰、安俊霖</a:t>
            </a:r>
          </a:p>
        </p:txBody>
      </p:sp>
      <p:sp>
        <p:nvSpPr>
          <p:cNvPr id="17" name="文本框 16"/>
          <p:cNvSpPr txBox="1"/>
          <p:nvPr/>
        </p:nvSpPr>
        <p:spPr>
          <a:xfrm>
            <a:off x="4308889" y="4192559"/>
            <a:ext cx="2661264" cy="368300"/>
          </a:xfrm>
          <a:prstGeom prst="rect">
            <a:avLst/>
          </a:prstGeom>
          <a:noFill/>
        </p:spPr>
        <p:txBody>
          <a:bodyPr wrap="square">
            <a:spAutoFit/>
          </a:bodyPr>
          <a:lstStyle/>
          <a:p>
            <a:pPr algn="ctr"/>
            <a:r>
              <a:rPr lang="en-US" altLang="zh-CN" sz="1800" dirty="0">
                <a:solidFill>
                  <a:schemeClr val="bg2">
                    <a:lumMod val="25000"/>
                  </a:schemeClr>
                </a:solidFill>
                <a:latin typeface="微软雅黑" panose="020B0503020204020204" pitchFamily="34" charset="-122"/>
                <a:ea typeface="微软雅黑" panose="020B0503020204020204" pitchFamily="34" charset="-122"/>
              </a:rPr>
              <a:t>2023</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年</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12</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月</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27</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4"/>
          <a:stretch>
            <a:fillRect/>
          </a:stretch>
        </a:blip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管理原则</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 name="组合 2"/>
          <p:cNvGrpSpPr/>
          <p:nvPr/>
        </p:nvGrpSpPr>
        <p:grpSpPr>
          <a:xfrm>
            <a:off x="2132965" y="2288540"/>
            <a:ext cx="8124190" cy="3497580"/>
            <a:chOff x="3359" y="3604"/>
            <a:chExt cx="12794" cy="5508"/>
          </a:xfrm>
        </p:grpSpPr>
        <p:sp>
          <p:nvSpPr>
            <p:cNvPr id="91" name="平行四边形 90"/>
            <p:cNvSpPr/>
            <p:nvPr>
              <p:custDataLst>
                <p:tags r:id="rId17"/>
              </p:custDataLst>
            </p:nvPr>
          </p:nvSpPr>
          <p:spPr>
            <a:xfrm>
              <a:off x="12595" y="5130"/>
              <a:ext cx="3558" cy="3983"/>
            </a:xfrm>
            <a:prstGeom prst="parallelogram">
              <a:avLst>
                <a:gd name="adj" fmla="val 58133"/>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800">
                <a:cs typeface="微软雅黑" panose="020B0503020204020204" pitchFamily="34" charset="-122"/>
                <a:sym typeface="+mn-ea"/>
              </a:endParaRPr>
            </a:p>
          </p:txBody>
        </p:sp>
        <p:sp>
          <p:nvSpPr>
            <p:cNvPr id="92" name="任意多边形 91"/>
            <p:cNvSpPr/>
            <p:nvPr>
              <p:custDataLst>
                <p:tags r:id="rId18"/>
              </p:custDataLst>
            </p:nvPr>
          </p:nvSpPr>
          <p:spPr>
            <a:xfrm flipH="1">
              <a:off x="11832" y="3604"/>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58000">
                  <a:schemeClr val="accent1">
                    <a:lumMod val="91000"/>
                    <a:lumOff val="9000"/>
                  </a:schemeClr>
                </a:gs>
                <a:gs pos="100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431800" bIns="288290" numCol="1" spcCol="0" rtlCol="0" fromWordArt="0" anchor="ctr" anchorCtr="0" forceAA="0" compatLnSpc="1">
              <a:normAutofit/>
            </a:bodyPr>
            <a:lstStyle/>
            <a:p>
              <a:pPr lvl="0" algn="l">
                <a:buClrTx/>
                <a:buSzTx/>
                <a:buFontTx/>
              </a:pPr>
              <a:r>
                <a:rPr lang="zh-CN" altLang="en-US" sz="178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计划周密</a:t>
              </a:r>
            </a:p>
          </p:txBody>
        </p:sp>
        <p:sp>
          <p:nvSpPr>
            <p:cNvPr id="99" name="文本框 98"/>
            <p:cNvSpPr txBox="1"/>
            <p:nvPr>
              <p:custDataLst>
                <p:tags r:id="rId19"/>
              </p:custDataLst>
            </p:nvPr>
          </p:nvSpPr>
          <p:spPr>
            <a:xfrm>
              <a:off x="3359" y="4070"/>
              <a:ext cx="7913" cy="107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进行详尽的计划和进度安排，使项目有条不紊地推进。</a:t>
              </a:r>
            </a:p>
          </p:txBody>
        </p:sp>
        <p:sp>
          <p:nvSpPr>
            <p:cNvPr id="104" name="椭圆 103"/>
            <p:cNvSpPr/>
            <p:nvPr>
              <p:custDataLst>
                <p:tags r:id="rId20"/>
              </p:custDataLst>
            </p:nvPr>
          </p:nvSpPr>
          <p:spPr>
            <a:xfrm>
              <a:off x="12552" y="4331"/>
              <a:ext cx="528" cy="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5" name="图片 104" descr="343439383331313b343532303032373bbfcdbba7b5b5b0b8"/>
            <p:cNvPicPr>
              <a:picLocks noChangeAspect="1"/>
            </p:cNvPicPr>
            <p:nvPr>
              <p:custDataLst>
                <p:tags r:id="rId21"/>
              </p:custDataLst>
            </p:nvPr>
          </p:nvPicPr>
          <p:blipFill>
            <a:blip r:embed="rId26">
              <a:extLst>
                <a:ext uri="{96DAC541-7B7A-43D3-8B79-37D633B846F1}">
                  <asvg:svgBlip xmlns:asvg="http://schemas.microsoft.com/office/drawing/2016/SVG/main" r:embed="rId27"/>
                </a:ext>
              </a:extLst>
            </a:blip>
            <a:stretch>
              <a:fillRect/>
            </a:stretch>
          </p:blipFill>
          <p:spPr>
            <a:xfrm>
              <a:off x="12677" y="4456"/>
              <a:ext cx="280" cy="280"/>
            </a:xfrm>
            <a:prstGeom prst="rect">
              <a:avLst/>
            </a:prstGeom>
            <a:effectLst>
              <a:innerShdw dist="12700" dir="16200000">
                <a:schemeClr val="accent1">
                  <a:lumMod val="75000"/>
                  <a:alpha val="50000"/>
                </a:schemeClr>
              </a:innerShdw>
            </a:effectLst>
          </p:spPr>
        </p:pic>
      </p:grpSp>
      <p:grpSp>
        <p:nvGrpSpPr>
          <p:cNvPr id="4" name="组合 3"/>
          <p:cNvGrpSpPr/>
          <p:nvPr/>
        </p:nvGrpSpPr>
        <p:grpSpPr>
          <a:xfrm>
            <a:off x="1646555" y="3299460"/>
            <a:ext cx="7947660" cy="2486660"/>
            <a:chOff x="2593" y="5196"/>
            <a:chExt cx="12516" cy="3916"/>
          </a:xfrm>
        </p:grpSpPr>
        <p:sp>
          <p:nvSpPr>
            <p:cNvPr id="94" name="平行四边形 93"/>
            <p:cNvSpPr/>
            <p:nvPr>
              <p:custDataLst>
                <p:tags r:id="rId12"/>
              </p:custDataLst>
            </p:nvPr>
          </p:nvSpPr>
          <p:spPr>
            <a:xfrm>
              <a:off x="12329" y="6730"/>
              <a:ext cx="2781" cy="2382"/>
            </a:xfrm>
            <a:prstGeom prst="parallelogram">
              <a:avLst>
                <a:gd name="adj" fmla="val 53069"/>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800">
                <a:cs typeface="微软雅黑" panose="020B0503020204020204" pitchFamily="34" charset="-122"/>
                <a:sym typeface="+mn-ea"/>
              </a:endParaRPr>
            </a:p>
          </p:txBody>
        </p:sp>
        <p:sp>
          <p:nvSpPr>
            <p:cNvPr id="96" name="任意多边形 95"/>
            <p:cNvSpPr/>
            <p:nvPr>
              <p:custDataLst>
                <p:tags r:id="rId13"/>
              </p:custDataLst>
            </p:nvPr>
          </p:nvSpPr>
          <p:spPr>
            <a:xfrm flipH="1">
              <a:off x="10791" y="5196"/>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30000">
                  <a:schemeClr val="accent4"/>
                </a:gs>
                <a:gs pos="86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504190" bIns="288290" numCol="1" spcCol="0" rtlCol="0" fromWordArt="0" anchor="ctr" anchorCtr="0" forceAA="0" compatLnSpc="1">
              <a:normAutofit/>
            </a:bodyPr>
            <a:lstStyle/>
            <a:p>
              <a:pPr lvl="0" algn="l">
                <a:buClrTx/>
                <a:buSzTx/>
                <a:buFontTx/>
              </a:pPr>
              <a:r>
                <a:rPr lang="zh-CN" altLang="en-US" sz="1600" b="1">
                  <a:solidFill>
                    <a:srgbClr val="FFFFFF"/>
                  </a:solidFill>
                  <a:latin typeface="微软雅黑" panose="020B0503020204020204" pitchFamily="34" charset="-122"/>
                  <a:ea typeface="微软雅黑" panose="020B0503020204020204" pitchFamily="34" charset="-122"/>
                  <a:cs typeface="+mj-ea"/>
                  <a:sym typeface="+mn-ea"/>
                </a:rPr>
                <a:t>化繁为简</a:t>
              </a:r>
            </a:p>
          </p:txBody>
        </p:sp>
        <p:sp>
          <p:nvSpPr>
            <p:cNvPr id="100" name="文本框 99"/>
            <p:cNvSpPr txBox="1"/>
            <p:nvPr>
              <p:custDataLst>
                <p:tags r:id="rId14"/>
              </p:custDataLst>
            </p:nvPr>
          </p:nvSpPr>
          <p:spPr>
            <a:xfrm>
              <a:off x="2593" y="5655"/>
              <a:ext cx="7556" cy="107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从项目的大局着手，然后逐步分解子细目，方便项目的管理与进行</a:t>
              </a:r>
            </a:p>
          </p:txBody>
        </p:sp>
        <p:sp>
          <p:nvSpPr>
            <p:cNvPr id="106" name="椭圆 105"/>
            <p:cNvSpPr/>
            <p:nvPr>
              <p:custDataLst>
                <p:tags r:id="rId15"/>
              </p:custDataLst>
            </p:nvPr>
          </p:nvSpPr>
          <p:spPr>
            <a:xfrm>
              <a:off x="11523" y="5921"/>
              <a:ext cx="528" cy="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8" name="图片 107" descr="32313539373438303b32313539373436383bb9a4d7f7cdeab3c9"/>
            <p:cNvPicPr>
              <a:picLocks noChangeAspect="1"/>
            </p:cNvPicPr>
            <p:nvPr>
              <p:custDataLst>
                <p:tags r:id="rId16"/>
              </p:custDataLst>
            </p:nvPr>
          </p:nvPicPr>
          <p:blipFill>
            <a:blip r:embed="rId28">
              <a:extLst>
                <a:ext uri="{96DAC541-7B7A-43D3-8B79-37D633B846F1}">
                  <asvg:svgBlip xmlns:asvg="http://schemas.microsoft.com/office/drawing/2016/SVG/main" r:embed="rId29"/>
                </a:ext>
              </a:extLst>
            </a:blip>
            <a:stretch>
              <a:fillRect/>
            </a:stretch>
          </p:blipFill>
          <p:spPr>
            <a:xfrm>
              <a:off x="11648" y="6046"/>
              <a:ext cx="280" cy="280"/>
            </a:xfrm>
            <a:prstGeom prst="rect">
              <a:avLst/>
            </a:prstGeom>
            <a:effectLst>
              <a:innerShdw dist="12700" dir="16200000">
                <a:schemeClr val="accent4">
                  <a:lumMod val="75000"/>
                  <a:alpha val="50000"/>
                </a:schemeClr>
              </a:innerShdw>
            </a:effectLst>
          </p:spPr>
        </p:pic>
      </p:grpSp>
      <p:grpSp>
        <p:nvGrpSpPr>
          <p:cNvPr id="5" name="组合 4"/>
          <p:cNvGrpSpPr/>
          <p:nvPr/>
        </p:nvGrpSpPr>
        <p:grpSpPr>
          <a:xfrm>
            <a:off x="932815" y="4304665"/>
            <a:ext cx="7896860" cy="1480820"/>
            <a:chOff x="1469" y="6779"/>
            <a:chExt cx="12436" cy="2332"/>
          </a:xfrm>
        </p:grpSpPr>
        <p:sp>
          <p:nvSpPr>
            <p:cNvPr id="95" name="任意多边形 94"/>
            <p:cNvSpPr/>
            <p:nvPr>
              <p:custDataLst>
                <p:tags r:id="rId7"/>
              </p:custDataLst>
            </p:nvPr>
          </p:nvSpPr>
          <p:spPr>
            <a:xfrm flipH="1">
              <a:off x="9587" y="6779"/>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58000">
                  <a:schemeClr val="accent1">
                    <a:lumMod val="91000"/>
                    <a:lumOff val="9000"/>
                  </a:schemeClr>
                </a:gs>
                <a:gs pos="100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504190" bIns="288290" numCol="1" spcCol="0" rtlCol="0" fromWordArt="0" anchor="ctr" anchorCtr="0" forceAA="0" compatLnSpc="1">
              <a:normAutofit/>
            </a:bodyPr>
            <a:lstStyle/>
            <a:p>
              <a:pPr lvl="0" algn="l">
                <a:buClrTx/>
                <a:buSzTx/>
                <a:buFontTx/>
              </a:pPr>
              <a:r>
                <a:rPr lang="zh-CN" altLang="en-US" sz="1600" b="1">
                  <a:solidFill>
                    <a:srgbClr val="FFFFFF"/>
                  </a:solidFill>
                  <a:latin typeface="微软雅黑" panose="020B0503020204020204" pitchFamily="34" charset="-122"/>
                  <a:ea typeface="微软雅黑" panose="020B0503020204020204" pitchFamily="34" charset="-122"/>
                  <a:cs typeface="+mj-ea"/>
                  <a:sym typeface="+mn-ea"/>
                </a:rPr>
                <a:t>团队合作</a:t>
              </a:r>
            </a:p>
          </p:txBody>
        </p:sp>
        <p:sp>
          <p:nvSpPr>
            <p:cNvPr id="97" name="平行四边形 96"/>
            <p:cNvSpPr/>
            <p:nvPr>
              <p:custDataLst>
                <p:tags r:id="rId8"/>
              </p:custDataLst>
            </p:nvPr>
          </p:nvSpPr>
          <p:spPr>
            <a:xfrm>
              <a:off x="11995" y="8311"/>
              <a:ext cx="1911" cy="800"/>
            </a:xfrm>
            <a:prstGeom prst="parallelogram">
              <a:avLst>
                <a:gd name="adj" fmla="val 50771"/>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800">
                <a:cs typeface="微软雅黑" panose="020B0503020204020204" pitchFamily="34" charset="-122"/>
                <a:sym typeface="+mn-ea"/>
              </a:endParaRPr>
            </a:p>
          </p:txBody>
        </p:sp>
        <p:sp>
          <p:nvSpPr>
            <p:cNvPr id="101" name="文本框 100"/>
            <p:cNvSpPr txBox="1"/>
            <p:nvPr>
              <p:custDataLst>
                <p:tags r:id="rId9"/>
              </p:custDataLst>
            </p:nvPr>
          </p:nvSpPr>
          <p:spPr>
            <a:xfrm>
              <a:off x="1469" y="7240"/>
              <a:ext cx="7556" cy="107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进行合理的工作分配与安排，成员间及时沟通、团结协作。</a:t>
              </a:r>
            </a:p>
            <a:p>
              <a:pPr lvl="0" algn="r">
                <a:lnSpc>
                  <a:spcPct val="130000"/>
                </a:lnSpc>
                <a:buClrTx/>
                <a:buSzTx/>
                <a:buFontTx/>
              </a:pPr>
              <a:endPar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7" name="椭圆 106"/>
            <p:cNvSpPr/>
            <p:nvPr>
              <p:custDataLst>
                <p:tags r:id="rId10"/>
              </p:custDataLst>
            </p:nvPr>
          </p:nvSpPr>
          <p:spPr>
            <a:xfrm>
              <a:off x="10311" y="7495"/>
              <a:ext cx="528" cy="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9" name="图片 108" descr="343439383331313b343532303032383bbfcdbba7b9dcc0ed"/>
            <p:cNvPicPr>
              <a:picLocks noChangeAspect="1"/>
            </p:cNvPicPr>
            <p:nvPr>
              <p:custDataLst>
                <p:tags r:id="rId11"/>
              </p:custDataLst>
            </p:nvPr>
          </p:nvPicPr>
          <p:blipFill>
            <a:blip r:embed="rId30">
              <a:extLst>
                <a:ext uri="{96DAC541-7B7A-43D3-8B79-37D633B846F1}">
                  <asvg:svgBlip xmlns:asvg="http://schemas.microsoft.com/office/drawing/2016/SVG/main" r:embed="rId31"/>
                </a:ext>
              </a:extLst>
            </a:blip>
            <a:stretch>
              <a:fillRect/>
            </a:stretch>
          </p:blipFill>
          <p:spPr>
            <a:xfrm>
              <a:off x="10436" y="7620"/>
              <a:ext cx="280" cy="280"/>
            </a:xfrm>
            <a:prstGeom prst="rect">
              <a:avLst/>
            </a:prstGeom>
            <a:effectLst>
              <a:innerShdw dist="12700" dir="16200000">
                <a:schemeClr val="accent1">
                  <a:lumMod val="75000"/>
                  <a:alpha val="50000"/>
                </a:schemeClr>
              </a:innerShdw>
            </a:effectLst>
          </p:spPr>
        </p:pic>
      </p:grpSp>
      <p:grpSp>
        <p:nvGrpSpPr>
          <p:cNvPr id="2" name="组合 1"/>
          <p:cNvGrpSpPr/>
          <p:nvPr/>
        </p:nvGrpSpPr>
        <p:grpSpPr>
          <a:xfrm>
            <a:off x="2360295" y="1283335"/>
            <a:ext cx="8618220" cy="4501515"/>
            <a:chOff x="3717" y="2021"/>
            <a:chExt cx="13572" cy="7089"/>
          </a:xfrm>
        </p:grpSpPr>
        <p:sp>
          <p:nvSpPr>
            <p:cNvPr id="90" name="平行四边形 89"/>
            <p:cNvSpPr/>
            <p:nvPr>
              <p:custDataLst>
                <p:tags r:id="rId2"/>
              </p:custDataLst>
            </p:nvPr>
          </p:nvSpPr>
          <p:spPr>
            <a:xfrm>
              <a:off x="12971" y="3554"/>
              <a:ext cx="4319" cy="5557"/>
            </a:xfrm>
            <a:prstGeom prst="parallelogram">
              <a:avLst>
                <a:gd name="adj" fmla="val 65507"/>
              </a:avLst>
            </a:prstGeom>
            <a:solidFill>
              <a:schemeClr val="accent4">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cs typeface="微软雅黑" panose="020B0503020204020204" pitchFamily="34" charset="-122"/>
              </a:endParaRPr>
            </a:p>
          </p:txBody>
        </p:sp>
        <p:sp>
          <p:nvSpPr>
            <p:cNvPr id="93" name="任意多边形 92"/>
            <p:cNvSpPr/>
            <p:nvPr>
              <p:custDataLst>
                <p:tags r:id="rId3"/>
              </p:custDataLst>
            </p:nvPr>
          </p:nvSpPr>
          <p:spPr>
            <a:xfrm flipH="1">
              <a:off x="12971" y="2021"/>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30000">
                  <a:schemeClr val="accent4"/>
                </a:gs>
                <a:gs pos="86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431800" bIns="288290" numCol="1" spcCol="0" rtlCol="0" fromWordArt="0" anchor="ctr" anchorCtr="0" forceAA="0" compatLnSpc="1">
              <a:normAutofit/>
            </a:bodyPr>
            <a:lstStyle/>
            <a:p>
              <a:pPr lvl="0" algn="l">
                <a:buClrTx/>
                <a:buSzTx/>
                <a:buFontTx/>
              </a:pPr>
              <a:r>
                <a:rPr lang="en-US" altLang="zh-CN" sz="1600" b="1">
                  <a:solidFill>
                    <a:srgbClr val="FFFFFF"/>
                  </a:solidFill>
                  <a:latin typeface="微软雅黑" panose="020B0503020204020204" pitchFamily="34" charset="-122"/>
                  <a:ea typeface="微软雅黑" panose="020B0503020204020204" pitchFamily="34" charset="-122"/>
                  <a:cs typeface="+mj-ea"/>
                  <a:sym typeface="+mn-ea"/>
                </a:rPr>
                <a:t>目标明确</a:t>
              </a:r>
            </a:p>
          </p:txBody>
        </p:sp>
        <p:sp>
          <p:nvSpPr>
            <p:cNvPr id="98" name="文本框 97"/>
            <p:cNvSpPr txBox="1"/>
            <p:nvPr>
              <p:custDataLst>
                <p:tags r:id="rId4"/>
              </p:custDataLst>
            </p:nvPr>
          </p:nvSpPr>
          <p:spPr>
            <a:xfrm>
              <a:off x="3717" y="2484"/>
              <a:ext cx="8679" cy="1070"/>
            </a:xfrm>
            <a:prstGeom prst="rect">
              <a:avLst/>
            </a:prstGeom>
            <a:noFill/>
          </p:spPr>
          <p:txBody>
            <a:bodyPr wrap="square" lIns="0" tIns="0" rIns="0" bIns="0" rtlCol="0" anchor="t" anchorCtr="0">
              <a:no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使用 SMART 范式（具体、可衡量、考虑实际、相关的、有时限）来定义清晰明确的目标，保证全体人员达成共识。</a:t>
              </a:r>
            </a:p>
          </p:txBody>
        </p:sp>
        <p:sp>
          <p:nvSpPr>
            <p:cNvPr id="103" name="椭圆 102"/>
            <p:cNvSpPr/>
            <p:nvPr>
              <p:custDataLst>
                <p:tags r:id="rId5"/>
              </p:custDataLst>
            </p:nvPr>
          </p:nvSpPr>
          <p:spPr>
            <a:xfrm>
              <a:off x="13699" y="2743"/>
              <a:ext cx="526" cy="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0" name="图片 109" descr="343439383331313b343532303032343bb7a2b2bcb9dcc0ed"/>
            <p:cNvPicPr>
              <a:picLocks noChangeAspect="1"/>
            </p:cNvPicPr>
            <p:nvPr>
              <p:custDataLst>
                <p:tags r:id="rId6"/>
              </p:custDataLst>
            </p:nvPr>
          </p:nvPicPr>
          <p:blipFill>
            <a:blip r:embed="rId32">
              <a:extLst>
                <a:ext uri="{96DAC541-7B7A-43D3-8B79-37D633B846F1}">
                  <asvg:svgBlip xmlns:asvg="http://schemas.microsoft.com/office/drawing/2016/SVG/main" r:embed="rId33"/>
                </a:ext>
              </a:extLst>
            </a:blip>
            <a:stretch>
              <a:fillRect/>
            </a:stretch>
          </p:blipFill>
          <p:spPr>
            <a:xfrm>
              <a:off x="13807" y="2852"/>
              <a:ext cx="310" cy="310"/>
            </a:xfrm>
            <a:prstGeom prst="rect">
              <a:avLst/>
            </a:prstGeom>
            <a:effectLst>
              <a:innerShdw dist="12700" dir="16200000">
                <a:schemeClr val="accent4">
                  <a:lumMod val="75000"/>
                  <a:alpha val="50000"/>
                </a:schemeClr>
              </a:innerShdw>
            </a:effectLst>
          </p:spPr>
        </p:pic>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7"/>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管理工具</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2" name="图片 1"/>
          <p:cNvPicPr>
            <a:picLocks noChangeAspect="1"/>
          </p:cNvPicPr>
          <p:nvPr/>
        </p:nvPicPr>
        <p:blipFill>
          <a:blip r:embed="rId28"/>
          <a:srcRect l="2505" t="4171" r="50527" b="3566"/>
          <a:stretch>
            <a:fillRect/>
          </a:stretch>
        </p:blipFill>
        <p:spPr>
          <a:xfrm>
            <a:off x="609600" y="2375535"/>
            <a:ext cx="4315460" cy="4154170"/>
          </a:xfrm>
          <a:prstGeom prst="rect">
            <a:avLst/>
          </a:prstGeom>
        </p:spPr>
      </p:pic>
      <p:pic>
        <p:nvPicPr>
          <p:cNvPr id="101" name="图片 100"/>
          <p:cNvPicPr/>
          <p:nvPr>
            <p:custDataLst>
              <p:tags r:id="rId1"/>
            </p:custDataLst>
          </p:nvPr>
        </p:nvPicPr>
        <p:blipFill>
          <a:blip r:embed="rId29"/>
          <a:stretch>
            <a:fillRect/>
          </a:stretch>
        </p:blipFill>
        <p:spPr>
          <a:xfrm>
            <a:off x="2118995" y="956945"/>
            <a:ext cx="1287145" cy="1179195"/>
          </a:xfrm>
          <a:prstGeom prst="rect">
            <a:avLst/>
          </a:prstGeom>
          <a:noFill/>
          <a:ln w="9525">
            <a:noFill/>
          </a:ln>
        </p:spPr>
      </p:pic>
      <p:cxnSp>
        <p:nvCxnSpPr>
          <p:cNvPr id="75" name="直接连接符 74"/>
          <p:cNvCxnSpPr/>
          <p:nvPr>
            <p:custDataLst>
              <p:tags r:id="rId2"/>
            </p:custDataLst>
          </p:nvPr>
        </p:nvCxnSpPr>
        <p:spPr>
          <a:xfrm>
            <a:off x="5828228" y="1951113"/>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
        <p:nvSpPr>
          <p:cNvPr id="76" name="椭圆 75"/>
          <p:cNvSpPr/>
          <p:nvPr>
            <p:custDataLst>
              <p:tags r:id="rId3"/>
            </p:custDataLst>
          </p:nvPr>
        </p:nvSpPr>
        <p:spPr>
          <a:xfrm>
            <a:off x="5599818" y="1428685"/>
            <a:ext cx="456213" cy="456213"/>
          </a:xfrm>
          <a:prstGeom prst="ellipse">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77" name="文本框 76"/>
          <p:cNvSpPr txBox="1"/>
          <p:nvPr>
            <p:custDataLst>
              <p:tags r:id="rId4"/>
            </p:custDataLst>
          </p:nvPr>
        </p:nvSpPr>
        <p:spPr>
          <a:xfrm>
            <a:off x="5596780" y="1493684"/>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01</a:t>
            </a:r>
          </a:p>
        </p:txBody>
      </p:sp>
      <p:sp>
        <p:nvSpPr>
          <p:cNvPr id="79" name="文本框 78"/>
          <p:cNvSpPr txBox="1"/>
          <p:nvPr>
            <p:custDataLst>
              <p:tags r:id="rId5"/>
            </p:custDataLst>
          </p:nvPr>
        </p:nvSpPr>
        <p:spPr>
          <a:xfrm>
            <a:off x="6406515" y="1428750"/>
            <a:ext cx="568198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创建一个新的仓库（Repository）来存储项目代码,将本地代码上传到GitHub仓库中。</a:t>
            </a:r>
          </a:p>
        </p:txBody>
      </p:sp>
      <p:sp>
        <p:nvSpPr>
          <p:cNvPr id="80" name="椭圆 79"/>
          <p:cNvSpPr/>
          <p:nvPr>
            <p:custDataLst>
              <p:tags r:id="rId6"/>
            </p:custDataLst>
          </p:nvPr>
        </p:nvSpPr>
        <p:spPr>
          <a:xfrm>
            <a:off x="5599818" y="2237840"/>
            <a:ext cx="456213" cy="456213"/>
          </a:xfrm>
          <a:prstGeom prst="ellipse">
            <a:avLst/>
          </a:prstGeom>
          <a:solidFill>
            <a:schemeClr val="accent2"/>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1" name="文本框 80"/>
          <p:cNvSpPr txBox="1"/>
          <p:nvPr>
            <p:custDataLst>
              <p:tags r:id="rId7"/>
            </p:custDataLst>
          </p:nvPr>
        </p:nvSpPr>
        <p:spPr>
          <a:xfrm>
            <a:off x="5596780" y="2312560"/>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02</a:t>
            </a:r>
          </a:p>
        </p:txBody>
      </p:sp>
      <p:sp>
        <p:nvSpPr>
          <p:cNvPr id="83" name="文本框 82"/>
          <p:cNvSpPr txBox="1"/>
          <p:nvPr>
            <p:custDataLst>
              <p:tags r:id="rId8"/>
            </p:custDataLst>
          </p:nvPr>
        </p:nvSpPr>
        <p:spPr>
          <a:xfrm>
            <a:off x="6406515" y="2237105"/>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使用分支（Branch）来进行不同功能的开发，可以创建新的分支来进行特性开发或者修复bug,提交代码到对应分支，并且进行代码审查（Code Review）。</a:t>
            </a:r>
          </a:p>
        </p:txBody>
      </p:sp>
      <p:sp>
        <p:nvSpPr>
          <p:cNvPr id="84" name="椭圆 83"/>
          <p:cNvSpPr/>
          <p:nvPr>
            <p:custDataLst>
              <p:tags r:id="rId9"/>
            </p:custDataLst>
          </p:nvPr>
        </p:nvSpPr>
        <p:spPr>
          <a:xfrm>
            <a:off x="5599818" y="3049426"/>
            <a:ext cx="456213" cy="456213"/>
          </a:xfrm>
          <a:prstGeom prst="ellipse">
            <a:avLst/>
          </a:prstGeom>
          <a:solidFill>
            <a:schemeClr val="accent3"/>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5" name="文本框 84"/>
          <p:cNvSpPr txBox="1"/>
          <p:nvPr>
            <p:custDataLst>
              <p:tags r:id="rId10"/>
            </p:custDataLst>
          </p:nvPr>
        </p:nvSpPr>
        <p:spPr>
          <a:xfrm>
            <a:off x="5596780" y="3114426"/>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03</a:t>
            </a:r>
          </a:p>
        </p:txBody>
      </p:sp>
      <p:sp>
        <p:nvSpPr>
          <p:cNvPr id="87" name="文本框 86"/>
          <p:cNvSpPr txBox="1"/>
          <p:nvPr>
            <p:custDataLst>
              <p:tags r:id="rId11"/>
            </p:custDataLst>
          </p:nvPr>
        </p:nvSpPr>
        <p:spPr>
          <a:xfrm>
            <a:off x="6407785" y="3145790"/>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使用Issues来进行项目中的问题跟踪和任务管理。</a:t>
            </a:r>
          </a:p>
        </p:txBody>
      </p:sp>
      <p:sp>
        <p:nvSpPr>
          <p:cNvPr id="88" name="椭圆 87"/>
          <p:cNvSpPr/>
          <p:nvPr>
            <p:custDataLst>
              <p:tags r:id="rId12"/>
            </p:custDataLst>
          </p:nvPr>
        </p:nvSpPr>
        <p:spPr>
          <a:xfrm>
            <a:off x="5599818" y="3857974"/>
            <a:ext cx="456213" cy="456213"/>
          </a:xfrm>
          <a:prstGeom prst="ellipse">
            <a:avLst/>
          </a:prstGeom>
          <a:solidFill>
            <a:schemeClr val="accent4"/>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9" name="文本框 88"/>
          <p:cNvSpPr txBox="1"/>
          <p:nvPr>
            <p:custDataLst>
              <p:tags r:id="rId13"/>
            </p:custDataLst>
          </p:nvPr>
        </p:nvSpPr>
        <p:spPr>
          <a:xfrm>
            <a:off x="5596780" y="3923582"/>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04</a:t>
            </a:r>
          </a:p>
        </p:txBody>
      </p:sp>
      <p:sp>
        <p:nvSpPr>
          <p:cNvPr id="91" name="文本框 90"/>
          <p:cNvSpPr txBox="1"/>
          <p:nvPr>
            <p:custDataLst>
              <p:tags r:id="rId14"/>
            </p:custDataLst>
          </p:nvPr>
        </p:nvSpPr>
        <p:spPr>
          <a:xfrm>
            <a:off x="6406515" y="3854450"/>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使用Pull Request（PR）来将分支的代码合并到主分支（Master）中,并在PR中进行讨论和审查，确保代码质量和功能完整性。</a:t>
            </a:r>
          </a:p>
        </p:txBody>
      </p:sp>
      <p:sp>
        <p:nvSpPr>
          <p:cNvPr id="92" name="椭圆 91"/>
          <p:cNvSpPr/>
          <p:nvPr>
            <p:custDataLst>
              <p:tags r:id="rId15"/>
            </p:custDataLst>
          </p:nvPr>
        </p:nvSpPr>
        <p:spPr>
          <a:xfrm>
            <a:off x="5599818" y="4666523"/>
            <a:ext cx="456213" cy="456213"/>
          </a:xfrm>
          <a:prstGeom prst="ellipse">
            <a:avLst/>
          </a:prstGeom>
          <a:solidFill>
            <a:schemeClr val="accent5"/>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93" name="文本框 92"/>
          <p:cNvSpPr txBox="1"/>
          <p:nvPr>
            <p:custDataLst>
              <p:tags r:id="rId16"/>
            </p:custDataLst>
          </p:nvPr>
        </p:nvSpPr>
        <p:spPr>
          <a:xfrm>
            <a:off x="5596780" y="4732737"/>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05</a:t>
            </a:r>
          </a:p>
        </p:txBody>
      </p:sp>
      <p:sp>
        <p:nvSpPr>
          <p:cNvPr id="95" name="文本框 94"/>
          <p:cNvSpPr txBox="1"/>
          <p:nvPr>
            <p:custDataLst>
              <p:tags r:id="rId17"/>
            </p:custDataLst>
          </p:nvPr>
        </p:nvSpPr>
        <p:spPr>
          <a:xfrm>
            <a:off x="6406515" y="4707890"/>
            <a:ext cx="5680710" cy="440690"/>
          </a:xfrm>
          <a:prstGeom prst="rect">
            <a:avLst/>
          </a:prstGeom>
          <a:ln>
            <a:noFill/>
            <a:prstDash val="sysDash"/>
          </a:ln>
        </p:spPr>
        <p:txBody>
          <a:bodyPr vert="horz" wrap="square" lIns="90170" tIns="46990" rIns="90170" bIns="46990" rtlCol="0" anchor="t" anchorCtr="0">
            <a:norm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使用GitHub的项目（Project）功能来进行项目进度追踪和任务分配</a:t>
            </a:r>
          </a:p>
        </p:txBody>
      </p:sp>
      <p:sp>
        <p:nvSpPr>
          <p:cNvPr id="96" name="椭圆 95"/>
          <p:cNvSpPr/>
          <p:nvPr>
            <p:custDataLst>
              <p:tags r:id="rId18"/>
            </p:custDataLst>
          </p:nvPr>
        </p:nvSpPr>
        <p:spPr>
          <a:xfrm>
            <a:off x="5599818" y="5475071"/>
            <a:ext cx="456213" cy="456213"/>
          </a:xfrm>
          <a:prstGeom prst="ellipse">
            <a:avLst/>
          </a:prstGeom>
          <a:solidFill>
            <a:schemeClr val="accent6"/>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97" name="文本框 96"/>
          <p:cNvSpPr txBox="1"/>
          <p:nvPr>
            <p:custDataLst>
              <p:tags r:id="rId19"/>
            </p:custDataLst>
          </p:nvPr>
        </p:nvSpPr>
        <p:spPr>
          <a:xfrm>
            <a:off x="5596780" y="5540071"/>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06</a:t>
            </a:r>
          </a:p>
        </p:txBody>
      </p:sp>
      <p:sp>
        <p:nvSpPr>
          <p:cNvPr id="99" name="文本框 98"/>
          <p:cNvSpPr txBox="1"/>
          <p:nvPr>
            <p:custDataLst>
              <p:tags r:id="rId20"/>
            </p:custDataLst>
          </p:nvPr>
        </p:nvSpPr>
        <p:spPr>
          <a:xfrm>
            <a:off x="6406515" y="5471160"/>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定期进行代码的合并和发布，确保项目的稳定性和功能完整性</a:t>
            </a:r>
          </a:p>
        </p:txBody>
      </p:sp>
      <p:cxnSp>
        <p:nvCxnSpPr>
          <p:cNvPr id="100" name="直接连接符 99"/>
          <p:cNvCxnSpPr/>
          <p:nvPr>
            <p:custDataLst>
              <p:tags r:id="rId21"/>
            </p:custDataLst>
          </p:nvPr>
        </p:nvCxnSpPr>
        <p:spPr>
          <a:xfrm>
            <a:off x="5828228" y="2761483"/>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2" name="直接连接符 101"/>
          <p:cNvCxnSpPr/>
          <p:nvPr>
            <p:custDataLst>
              <p:tags r:id="rId22"/>
            </p:custDataLst>
          </p:nvPr>
        </p:nvCxnSpPr>
        <p:spPr>
          <a:xfrm>
            <a:off x="5828228" y="3566994"/>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3" name="直接连接符 102"/>
          <p:cNvCxnSpPr/>
          <p:nvPr>
            <p:custDataLst>
              <p:tags r:id="rId23"/>
            </p:custDataLst>
          </p:nvPr>
        </p:nvCxnSpPr>
        <p:spPr>
          <a:xfrm>
            <a:off x="5828228" y="4376150"/>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4" name="直接连接符 103"/>
          <p:cNvCxnSpPr/>
          <p:nvPr>
            <p:custDataLst>
              <p:tags r:id="rId24"/>
            </p:custDataLst>
          </p:nvPr>
        </p:nvCxnSpPr>
        <p:spPr>
          <a:xfrm>
            <a:off x="5828228" y="5184091"/>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管理工具</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100" name="图片 99"/>
          <p:cNvPicPr/>
          <p:nvPr>
            <p:custDataLst>
              <p:tags r:id="rId1"/>
            </p:custDataLst>
          </p:nvPr>
        </p:nvPicPr>
        <p:blipFill>
          <a:blip r:embed="rId26"/>
          <a:stretch>
            <a:fillRect/>
          </a:stretch>
        </p:blipFill>
        <p:spPr>
          <a:xfrm>
            <a:off x="1483995" y="1316990"/>
            <a:ext cx="1288800" cy="1180800"/>
          </a:xfrm>
          <a:prstGeom prst="rect">
            <a:avLst/>
          </a:prstGeom>
          <a:noFill/>
          <a:ln w="9525">
            <a:noFill/>
          </a:ln>
        </p:spPr>
      </p:pic>
      <p:pic>
        <p:nvPicPr>
          <p:cNvPr id="2" name="图片 1"/>
          <p:cNvPicPr>
            <a:picLocks noChangeAspect="1"/>
          </p:cNvPicPr>
          <p:nvPr>
            <p:custDataLst>
              <p:tags r:id="rId2"/>
            </p:custDataLst>
          </p:nvPr>
        </p:nvPicPr>
        <p:blipFill>
          <a:blip r:embed="rId27"/>
          <a:srcRect l="52763" t="16533" r="12223" b="49740"/>
          <a:stretch>
            <a:fillRect/>
          </a:stretch>
        </p:blipFill>
        <p:spPr>
          <a:xfrm>
            <a:off x="321310" y="3531235"/>
            <a:ext cx="3944620" cy="2137410"/>
          </a:xfrm>
          <a:prstGeom prst="rect">
            <a:avLst/>
          </a:prstGeom>
        </p:spPr>
      </p:pic>
      <p:cxnSp>
        <p:nvCxnSpPr>
          <p:cNvPr id="75" name="直接连接符 74"/>
          <p:cNvCxnSpPr/>
          <p:nvPr>
            <p:custDataLst>
              <p:tags r:id="rId3"/>
            </p:custDataLst>
          </p:nvPr>
        </p:nvCxnSpPr>
        <p:spPr>
          <a:xfrm>
            <a:off x="5231095" y="2035225"/>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
        <p:nvSpPr>
          <p:cNvPr id="76" name="椭圆 75"/>
          <p:cNvSpPr/>
          <p:nvPr>
            <p:custDataLst>
              <p:tags r:id="rId4"/>
            </p:custDataLst>
          </p:nvPr>
        </p:nvSpPr>
        <p:spPr>
          <a:xfrm>
            <a:off x="4977848" y="1455990"/>
            <a:ext cx="505820" cy="505820"/>
          </a:xfrm>
          <a:prstGeom prst="ellipse">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77" name="文本框 76"/>
          <p:cNvSpPr txBox="1"/>
          <p:nvPr>
            <p:custDataLst>
              <p:tags r:id="rId5"/>
            </p:custDataLst>
          </p:nvPr>
        </p:nvSpPr>
        <p:spPr>
          <a:xfrm>
            <a:off x="4974480" y="1528057"/>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01</a:t>
            </a:r>
          </a:p>
        </p:txBody>
      </p:sp>
      <p:sp>
        <p:nvSpPr>
          <p:cNvPr id="79" name="文本框 78"/>
          <p:cNvSpPr txBox="1"/>
          <p:nvPr>
            <p:custDataLst>
              <p:tags r:id="rId6"/>
            </p:custDataLst>
          </p:nvPr>
        </p:nvSpPr>
        <p:spPr>
          <a:xfrm>
            <a:off x="5872263" y="1456062"/>
            <a:ext cx="6299820"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在项目群中发布项目计划，包括项目目标、里程碑、任务分配等内容，确保所有成员都清楚项目的整体规划和进度安排。</a:t>
            </a:r>
          </a:p>
        </p:txBody>
      </p:sp>
      <p:sp>
        <p:nvSpPr>
          <p:cNvPr id="80" name="椭圆 79"/>
          <p:cNvSpPr/>
          <p:nvPr>
            <p:custDataLst>
              <p:tags r:id="rId7"/>
            </p:custDataLst>
          </p:nvPr>
        </p:nvSpPr>
        <p:spPr>
          <a:xfrm>
            <a:off x="4977848" y="2353130"/>
            <a:ext cx="505820" cy="505820"/>
          </a:xfrm>
          <a:prstGeom prst="ellipse">
            <a:avLst/>
          </a:prstGeom>
          <a:solidFill>
            <a:schemeClr val="accent2"/>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1" name="文本框 80"/>
          <p:cNvSpPr txBox="1"/>
          <p:nvPr>
            <p:custDataLst>
              <p:tags r:id="rId8"/>
            </p:custDataLst>
          </p:nvPr>
        </p:nvSpPr>
        <p:spPr>
          <a:xfrm>
            <a:off x="4974480" y="2435975"/>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02</a:t>
            </a:r>
          </a:p>
        </p:txBody>
      </p:sp>
      <p:sp>
        <p:nvSpPr>
          <p:cNvPr id="83" name="文本框 82"/>
          <p:cNvSpPr txBox="1"/>
          <p:nvPr>
            <p:custDataLst>
              <p:tags r:id="rId9"/>
            </p:custDataLst>
          </p:nvPr>
        </p:nvSpPr>
        <p:spPr>
          <a:xfrm>
            <a:off x="5872263" y="2352315"/>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根据项目计划，将各项任务分配给相应的成员，并设定任务的截止日期和优先级，以确保项目按时完成。</a:t>
            </a:r>
          </a:p>
        </p:txBody>
      </p:sp>
      <p:sp>
        <p:nvSpPr>
          <p:cNvPr id="84" name="椭圆 83"/>
          <p:cNvSpPr/>
          <p:nvPr>
            <p:custDataLst>
              <p:tags r:id="rId10"/>
            </p:custDataLst>
          </p:nvPr>
        </p:nvSpPr>
        <p:spPr>
          <a:xfrm>
            <a:off x="4977848" y="3252965"/>
            <a:ext cx="505820" cy="505820"/>
          </a:xfrm>
          <a:prstGeom prst="ellipse">
            <a:avLst/>
          </a:prstGeom>
          <a:solidFill>
            <a:schemeClr val="accent3"/>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5" name="文本框 84"/>
          <p:cNvSpPr txBox="1"/>
          <p:nvPr>
            <p:custDataLst>
              <p:tags r:id="rId11"/>
            </p:custDataLst>
          </p:nvPr>
        </p:nvSpPr>
        <p:spPr>
          <a:xfrm>
            <a:off x="4974480" y="3325033"/>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03</a:t>
            </a:r>
          </a:p>
        </p:txBody>
      </p:sp>
      <p:sp>
        <p:nvSpPr>
          <p:cNvPr id="87" name="文本框 86"/>
          <p:cNvSpPr txBox="1"/>
          <p:nvPr>
            <p:custDataLst>
              <p:tags r:id="rId12"/>
            </p:custDataLst>
          </p:nvPr>
        </p:nvSpPr>
        <p:spPr>
          <a:xfrm>
            <a:off x="5873671" y="3359807"/>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利用钉钉的文件管理功能实现各项文件的交付与共享。</a:t>
            </a:r>
          </a:p>
        </p:txBody>
      </p:sp>
      <p:sp>
        <p:nvSpPr>
          <p:cNvPr id="88" name="椭圆 87"/>
          <p:cNvSpPr/>
          <p:nvPr>
            <p:custDataLst>
              <p:tags r:id="rId13"/>
            </p:custDataLst>
          </p:nvPr>
        </p:nvSpPr>
        <p:spPr>
          <a:xfrm>
            <a:off x="4977848" y="4149432"/>
            <a:ext cx="505820" cy="505820"/>
          </a:xfrm>
          <a:prstGeom prst="ellipse">
            <a:avLst/>
          </a:prstGeom>
          <a:solidFill>
            <a:schemeClr val="accent4"/>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9" name="文本框 88"/>
          <p:cNvSpPr txBox="1"/>
          <p:nvPr>
            <p:custDataLst>
              <p:tags r:id="rId14"/>
            </p:custDataLst>
          </p:nvPr>
        </p:nvSpPr>
        <p:spPr>
          <a:xfrm>
            <a:off x="4974480" y="4222174"/>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04</a:t>
            </a:r>
          </a:p>
        </p:txBody>
      </p:sp>
      <p:sp>
        <p:nvSpPr>
          <p:cNvPr id="91" name="文本框 90"/>
          <p:cNvSpPr txBox="1"/>
          <p:nvPr>
            <p:custDataLst>
              <p:tags r:id="rId15"/>
            </p:custDataLst>
          </p:nvPr>
        </p:nvSpPr>
        <p:spPr>
          <a:xfrm>
            <a:off x="5872263" y="4145525"/>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利用钉钉的即时通讯功能，在项目群中进行沟通和讨论，及时解决问题和调整计划。</a:t>
            </a:r>
          </a:p>
        </p:txBody>
      </p:sp>
      <p:sp>
        <p:nvSpPr>
          <p:cNvPr id="92" name="椭圆 91"/>
          <p:cNvSpPr/>
          <p:nvPr>
            <p:custDataLst>
              <p:tags r:id="rId16"/>
            </p:custDataLst>
          </p:nvPr>
        </p:nvSpPr>
        <p:spPr>
          <a:xfrm>
            <a:off x="4977848" y="5045900"/>
            <a:ext cx="505820" cy="505820"/>
          </a:xfrm>
          <a:prstGeom prst="ellipse">
            <a:avLst/>
          </a:prstGeom>
          <a:solidFill>
            <a:schemeClr val="accent5"/>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93" name="文本框 92"/>
          <p:cNvSpPr txBox="1"/>
          <p:nvPr>
            <p:custDataLst>
              <p:tags r:id="rId17"/>
            </p:custDataLst>
          </p:nvPr>
        </p:nvSpPr>
        <p:spPr>
          <a:xfrm>
            <a:off x="4974480" y="5119314"/>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05</a:t>
            </a:r>
          </a:p>
        </p:txBody>
      </p:sp>
      <p:sp>
        <p:nvSpPr>
          <p:cNvPr id="95" name="文本框 94"/>
          <p:cNvSpPr txBox="1"/>
          <p:nvPr>
            <p:custDataLst>
              <p:tags r:id="rId18"/>
            </p:custDataLst>
          </p:nvPr>
        </p:nvSpPr>
        <p:spPr>
          <a:xfrm>
            <a:off x="5872263" y="5091765"/>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项目结束时，利用钉钉的日程功能安排项目总结会议，对项目进行总结和反思，为以后的项目提供经验和教训。</a:t>
            </a:r>
          </a:p>
        </p:txBody>
      </p:sp>
      <p:cxnSp>
        <p:nvCxnSpPr>
          <p:cNvPr id="3" name="直接连接符 2"/>
          <p:cNvCxnSpPr/>
          <p:nvPr>
            <p:custDataLst>
              <p:tags r:id="rId19"/>
            </p:custDataLst>
          </p:nvPr>
        </p:nvCxnSpPr>
        <p:spPr>
          <a:xfrm>
            <a:off x="5231095" y="2933712"/>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2" name="直接连接符 101"/>
          <p:cNvCxnSpPr/>
          <p:nvPr>
            <p:custDataLst>
              <p:tags r:id="rId20"/>
            </p:custDataLst>
          </p:nvPr>
        </p:nvCxnSpPr>
        <p:spPr>
          <a:xfrm>
            <a:off x="5231095" y="3826812"/>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3" name="直接连接符 102"/>
          <p:cNvCxnSpPr/>
          <p:nvPr>
            <p:custDataLst>
              <p:tags r:id="rId21"/>
            </p:custDataLst>
          </p:nvPr>
        </p:nvCxnSpPr>
        <p:spPr>
          <a:xfrm>
            <a:off x="5231095" y="4723953"/>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4" name="直接连接符 103"/>
          <p:cNvCxnSpPr/>
          <p:nvPr>
            <p:custDataLst>
              <p:tags r:id="rId22"/>
            </p:custDataLst>
          </p:nvPr>
        </p:nvCxnSpPr>
        <p:spPr>
          <a:xfrm>
            <a:off x="5231095" y="5619747"/>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沟通管理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Freeform 61"/>
          <p:cNvSpPr/>
          <p:nvPr>
            <p:custDataLst>
              <p:tags r:id="rId2"/>
            </p:custDataLst>
          </p:nvPr>
        </p:nvSpPr>
        <p:spPr>
          <a:xfrm>
            <a:off x="1564640" y="1822571"/>
            <a:ext cx="8947561" cy="1835198"/>
          </a:xfrm>
          <a:custGeom>
            <a:avLst/>
            <a:gdLst>
              <a:gd name="connsiteX0" fmla="*/ 0 w 9754987"/>
              <a:gd name="connsiteY0" fmla="*/ 1727039 h 1727039"/>
              <a:gd name="connsiteX1" fmla="*/ 2635438 w 9754987"/>
              <a:gd name="connsiteY1" fmla="*/ 141006 h 1727039"/>
              <a:gd name="connsiteX2" fmla="*/ 2824814 w 9754987"/>
              <a:gd name="connsiteY2" fmla="*/ 143324 h 1727039"/>
              <a:gd name="connsiteX3" fmla="*/ 4231138 w 9754987"/>
              <a:gd name="connsiteY3" fmla="*/ 1037266 h 1727039"/>
              <a:gd name="connsiteX4" fmla="*/ 4420154 w 9754987"/>
              <a:gd name="connsiteY4" fmla="*/ 1039800 h 1727039"/>
              <a:gd name="connsiteX5" fmla="*/ 6050129 w 9754987"/>
              <a:gd name="connsiteY5" fmla="*/ 64033 h 1727039"/>
              <a:gd name="connsiteX6" fmla="*/ 6233147 w 9754987"/>
              <a:gd name="connsiteY6" fmla="*/ 62917 h 1727039"/>
              <a:gd name="connsiteX7" fmla="*/ 7850916 w 9754987"/>
              <a:gd name="connsiteY7" fmla="*/ 1004769 h 1727039"/>
              <a:gd name="connsiteX8" fmla="*/ 8037764 w 9754987"/>
              <a:gd name="connsiteY8" fmla="*/ 1001296 h 1727039"/>
              <a:gd name="connsiteX9" fmla="*/ 9575251 w 9754987"/>
              <a:gd name="connsiteY9" fmla="*/ 27922 h 1727039"/>
              <a:gd name="connsiteX10" fmla="*/ 9754987 w 9754987"/>
              <a:gd name="connsiteY10" fmla="*/ 20520 h 1727039"/>
              <a:gd name="connsiteX0-1" fmla="*/ 0 w 9575251"/>
              <a:gd name="connsiteY0-2" fmla="*/ 1699117 h 1699117"/>
              <a:gd name="connsiteX1-3" fmla="*/ 2635438 w 9575251"/>
              <a:gd name="connsiteY1-4" fmla="*/ 113084 h 1699117"/>
              <a:gd name="connsiteX2-5" fmla="*/ 2824814 w 9575251"/>
              <a:gd name="connsiteY2-6" fmla="*/ 115402 h 1699117"/>
              <a:gd name="connsiteX3-7" fmla="*/ 4231138 w 9575251"/>
              <a:gd name="connsiteY3-8" fmla="*/ 1009344 h 1699117"/>
              <a:gd name="connsiteX4-9" fmla="*/ 4420154 w 9575251"/>
              <a:gd name="connsiteY4-10" fmla="*/ 1011878 h 1699117"/>
              <a:gd name="connsiteX5-11" fmla="*/ 6050129 w 9575251"/>
              <a:gd name="connsiteY5-12" fmla="*/ 36111 h 1699117"/>
              <a:gd name="connsiteX6-13" fmla="*/ 6233147 w 9575251"/>
              <a:gd name="connsiteY6-14" fmla="*/ 34995 h 1699117"/>
              <a:gd name="connsiteX7-15" fmla="*/ 7850916 w 9575251"/>
              <a:gd name="connsiteY7-16" fmla="*/ 976847 h 1699117"/>
              <a:gd name="connsiteX8-17" fmla="*/ 8037764 w 9575251"/>
              <a:gd name="connsiteY8-18" fmla="*/ 973374 h 1699117"/>
              <a:gd name="connsiteX9-19" fmla="*/ 9575251 w 9575251"/>
              <a:gd name="connsiteY9-20" fmla="*/ 0 h 1699117"/>
              <a:gd name="connsiteX0-21" fmla="*/ 0 w 8037764"/>
              <a:gd name="connsiteY0-22" fmla="*/ 1688568 h 1688568"/>
              <a:gd name="connsiteX1-23" fmla="*/ 2635438 w 8037764"/>
              <a:gd name="connsiteY1-24" fmla="*/ 102535 h 1688568"/>
              <a:gd name="connsiteX2-25" fmla="*/ 2824814 w 8037764"/>
              <a:gd name="connsiteY2-26" fmla="*/ 104853 h 1688568"/>
              <a:gd name="connsiteX3-27" fmla="*/ 4231138 w 8037764"/>
              <a:gd name="connsiteY3-28" fmla="*/ 998795 h 1688568"/>
              <a:gd name="connsiteX4-29" fmla="*/ 4420154 w 8037764"/>
              <a:gd name="connsiteY4-30" fmla="*/ 1001329 h 1688568"/>
              <a:gd name="connsiteX5-31" fmla="*/ 6050129 w 8037764"/>
              <a:gd name="connsiteY5-32" fmla="*/ 25562 h 1688568"/>
              <a:gd name="connsiteX6-33" fmla="*/ 6233147 w 8037764"/>
              <a:gd name="connsiteY6-34" fmla="*/ 24446 h 1688568"/>
              <a:gd name="connsiteX7-35" fmla="*/ 7850916 w 8037764"/>
              <a:gd name="connsiteY7-36" fmla="*/ 966298 h 1688568"/>
              <a:gd name="connsiteX8-37" fmla="*/ 8037764 w 8037764"/>
              <a:gd name="connsiteY8-38" fmla="*/ 962825 h 1688568"/>
              <a:gd name="connsiteX0-39" fmla="*/ 0 w 7850916"/>
              <a:gd name="connsiteY0-40" fmla="*/ 1688568 h 1688568"/>
              <a:gd name="connsiteX1-41" fmla="*/ 2635438 w 7850916"/>
              <a:gd name="connsiteY1-42" fmla="*/ 102535 h 1688568"/>
              <a:gd name="connsiteX2-43" fmla="*/ 2824814 w 7850916"/>
              <a:gd name="connsiteY2-44" fmla="*/ 104853 h 1688568"/>
              <a:gd name="connsiteX3-45" fmla="*/ 4231138 w 7850916"/>
              <a:gd name="connsiteY3-46" fmla="*/ 998795 h 1688568"/>
              <a:gd name="connsiteX4-47" fmla="*/ 4420154 w 7850916"/>
              <a:gd name="connsiteY4-48" fmla="*/ 1001329 h 1688568"/>
              <a:gd name="connsiteX5-49" fmla="*/ 6050129 w 7850916"/>
              <a:gd name="connsiteY5-50" fmla="*/ 25562 h 1688568"/>
              <a:gd name="connsiteX6-51" fmla="*/ 6233147 w 7850916"/>
              <a:gd name="connsiteY6-52" fmla="*/ 24446 h 1688568"/>
              <a:gd name="connsiteX7-53" fmla="*/ 7850916 w 7850916"/>
              <a:gd name="connsiteY7-54" fmla="*/ 966298 h 16885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850916" h="1688568">
                <a:moveTo>
                  <a:pt x="0" y="1688568"/>
                </a:moveTo>
                <a:lnTo>
                  <a:pt x="2635438" y="102535"/>
                </a:lnTo>
                <a:cubicBezTo>
                  <a:pt x="2693921" y="67339"/>
                  <a:pt x="2767210" y="68236"/>
                  <a:pt x="2824814" y="104853"/>
                </a:cubicBezTo>
                <a:lnTo>
                  <a:pt x="4231138" y="998795"/>
                </a:lnTo>
                <a:cubicBezTo>
                  <a:pt x="4288593" y="1035316"/>
                  <a:pt x="4361742" y="1036297"/>
                  <a:pt x="4420154" y="1001329"/>
                </a:cubicBezTo>
                <a:lnTo>
                  <a:pt x="6050129" y="25562"/>
                </a:lnTo>
                <a:cubicBezTo>
                  <a:pt x="6106386" y="-8116"/>
                  <a:pt x="6176482" y="-8544"/>
                  <a:pt x="6233147" y="24446"/>
                </a:cubicBezTo>
                <a:lnTo>
                  <a:pt x="7850916" y="966298"/>
                </a:lnTo>
              </a:path>
            </a:pathLst>
          </a:custGeom>
          <a:noFill/>
          <a:ln w="152400">
            <a:gradFill flip="none" rotWithShape="1">
              <a:gsLst>
                <a:gs pos="0">
                  <a:schemeClr val="accent1">
                    <a:lumMod val="60000"/>
                    <a:lumOff val="40000"/>
                    <a:alpha val="0"/>
                  </a:schemeClr>
                </a:gs>
                <a:gs pos="13000">
                  <a:schemeClr val="accent1">
                    <a:lumMod val="60000"/>
                    <a:lumOff val="40000"/>
                  </a:schemeClr>
                </a:gs>
                <a:gs pos="99000">
                  <a:schemeClr val="accent1">
                    <a:lumMod val="80000"/>
                    <a:lumOff val="20000"/>
                  </a:schemeClr>
                </a:gs>
              </a:gsLst>
              <a:lin ang="0" scaled="1"/>
              <a:tileRect/>
            </a:gra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10" name="组合 9"/>
          <p:cNvGrpSpPr/>
          <p:nvPr/>
        </p:nvGrpSpPr>
        <p:grpSpPr>
          <a:xfrm>
            <a:off x="1889125" y="2203450"/>
            <a:ext cx="1437640" cy="4069715"/>
            <a:chOff x="2975" y="3470"/>
            <a:chExt cx="2264" cy="6409"/>
          </a:xfrm>
        </p:grpSpPr>
        <p:sp>
          <p:nvSpPr>
            <p:cNvPr id="67" name="矩形: 圆角 4"/>
            <p:cNvSpPr/>
            <p:nvPr>
              <p:custDataLst>
                <p:tags r:id="rId18"/>
              </p:custDataLst>
            </p:nvPr>
          </p:nvSpPr>
          <p:spPr>
            <a:xfrm>
              <a:off x="3134" y="4049"/>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矩形: 圆角 2"/>
            <p:cNvSpPr/>
            <p:nvPr>
              <p:custDataLst>
                <p:tags r:id="rId19"/>
              </p:custDataLst>
            </p:nvPr>
          </p:nvSpPr>
          <p:spPr>
            <a:xfrm>
              <a:off x="3197" y="3714"/>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序号"/>
            <p:cNvSpPr txBox="1"/>
            <p:nvPr>
              <p:custDataLst>
                <p:tags r:id="rId20"/>
              </p:custDataLst>
            </p:nvPr>
          </p:nvSpPr>
          <p:spPr>
            <a:xfrm>
              <a:off x="3073" y="3470"/>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01</a:t>
              </a:r>
            </a:p>
          </p:txBody>
        </p:sp>
        <p:sp>
          <p:nvSpPr>
            <p:cNvPr id="70" name="标题"/>
            <p:cNvSpPr txBox="1"/>
            <p:nvPr>
              <p:custDataLst>
                <p:tags r:id="rId21"/>
              </p:custDataLst>
            </p:nvPr>
          </p:nvSpPr>
          <p:spPr>
            <a:xfrm>
              <a:off x="2975" y="6498"/>
              <a:ext cx="2265"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rPr>
                <a:t>识别工作依赖</a:t>
              </a:r>
            </a:p>
          </p:txBody>
        </p:sp>
        <p:sp>
          <p:nvSpPr>
            <p:cNvPr id="71" name="正文"/>
            <p:cNvSpPr txBox="1"/>
            <p:nvPr>
              <p:custDataLst>
                <p:tags r:id="rId22"/>
              </p:custDataLst>
            </p:nvPr>
          </p:nvSpPr>
          <p:spPr>
            <a:xfrm>
              <a:off x="2994" y="7535"/>
              <a:ext cx="2243" cy="2345"/>
            </a:xfrm>
            <a:prstGeom prst="rect">
              <a:avLst/>
            </a:prstGeom>
            <a:noFill/>
          </p:spPr>
          <p:txBody>
            <a:bodyPr wrap="square" lIns="0" tIns="0" rIns="0" bIns="0" rtlCol="0" anchor="t" anchorCtr="0">
              <a:normAutofit/>
            </a:bodyPr>
            <a:lstStyle/>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标准工作过程</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项目需求</a:t>
              </a:r>
            </a:p>
          </p:txBody>
        </p:sp>
      </p:grpSp>
      <p:grpSp>
        <p:nvGrpSpPr>
          <p:cNvPr id="11" name="组合 10"/>
          <p:cNvGrpSpPr/>
          <p:nvPr/>
        </p:nvGrpSpPr>
        <p:grpSpPr>
          <a:xfrm>
            <a:off x="3656330" y="1049655"/>
            <a:ext cx="1671320" cy="4069080"/>
            <a:chOff x="5758" y="1653"/>
            <a:chExt cx="2632" cy="6408"/>
          </a:xfrm>
        </p:grpSpPr>
        <p:sp>
          <p:nvSpPr>
            <p:cNvPr id="72" name="矩形: 圆角 22"/>
            <p:cNvSpPr/>
            <p:nvPr>
              <p:custDataLst>
                <p:tags r:id="rId13"/>
              </p:custDataLst>
            </p:nvPr>
          </p:nvSpPr>
          <p:spPr>
            <a:xfrm>
              <a:off x="6284" y="2232"/>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矩形: 圆角 23"/>
            <p:cNvSpPr/>
            <p:nvPr>
              <p:custDataLst>
                <p:tags r:id="rId14"/>
              </p:custDataLst>
            </p:nvPr>
          </p:nvSpPr>
          <p:spPr>
            <a:xfrm>
              <a:off x="6348" y="1897"/>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序号"/>
            <p:cNvSpPr txBox="1"/>
            <p:nvPr>
              <p:custDataLst>
                <p:tags r:id="rId15"/>
              </p:custDataLst>
            </p:nvPr>
          </p:nvSpPr>
          <p:spPr>
            <a:xfrm>
              <a:off x="6224" y="1653"/>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02</a:t>
              </a:r>
            </a:p>
          </p:txBody>
        </p:sp>
        <p:sp>
          <p:nvSpPr>
            <p:cNvPr id="75" name="标题"/>
            <p:cNvSpPr txBox="1"/>
            <p:nvPr>
              <p:custDataLst>
                <p:tags r:id="rId16"/>
              </p:custDataLst>
            </p:nvPr>
          </p:nvSpPr>
          <p:spPr>
            <a:xfrm>
              <a:off x="5758" y="4681"/>
              <a:ext cx="2632"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rPr>
                <a:t>沟通与协调计划</a:t>
              </a:r>
            </a:p>
          </p:txBody>
        </p:sp>
        <p:sp>
          <p:nvSpPr>
            <p:cNvPr id="76" name="正文"/>
            <p:cNvSpPr txBox="1"/>
            <p:nvPr>
              <p:custDataLst>
                <p:tags r:id="rId17"/>
              </p:custDataLst>
            </p:nvPr>
          </p:nvSpPr>
          <p:spPr>
            <a:xfrm>
              <a:off x="6145" y="5717"/>
              <a:ext cx="2243" cy="2345"/>
            </a:xfrm>
            <a:prstGeom prst="rect">
              <a:avLst/>
            </a:prstGeom>
            <a:noFill/>
          </p:spPr>
          <p:txBody>
            <a:bodyPr wrap="square" lIns="0" tIns="0" rIns="0" bIns="0" rtlCol="0" anchor="t" anchorCtr="0">
              <a:normAutofit/>
            </a:bodyPr>
            <a:lstStyle/>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职责</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干系人</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关键共享信息</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方法或形式</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进度安排</a:t>
              </a:r>
            </a:p>
          </p:txBody>
        </p:sp>
      </p:grpSp>
      <p:grpSp>
        <p:nvGrpSpPr>
          <p:cNvPr id="12" name="组合 11"/>
          <p:cNvGrpSpPr/>
          <p:nvPr/>
        </p:nvGrpSpPr>
        <p:grpSpPr>
          <a:xfrm>
            <a:off x="5596255" y="2203450"/>
            <a:ext cx="1734820" cy="4069715"/>
            <a:chOff x="8813" y="3470"/>
            <a:chExt cx="2732" cy="6409"/>
          </a:xfrm>
        </p:grpSpPr>
        <p:sp>
          <p:nvSpPr>
            <p:cNvPr id="77" name="矩形: 圆角 29"/>
            <p:cNvSpPr/>
            <p:nvPr>
              <p:custDataLst>
                <p:tags r:id="rId8"/>
              </p:custDataLst>
            </p:nvPr>
          </p:nvSpPr>
          <p:spPr>
            <a:xfrm>
              <a:off x="9259" y="4049"/>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矩形: 圆角 30"/>
            <p:cNvSpPr/>
            <p:nvPr>
              <p:custDataLst>
                <p:tags r:id="rId9"/>
              </p:custDataLst>
            </p:nvPr>
          </p:nvSpPr>
          <p:spPr>
            <a:xfrm>
              <a:off x="9321" y="3714"/>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序号"/>
            <p:cNvSpPr txBox="1"/>
            <p:nvPr>
              <p:custDataLst>
                <p:tags r:id="rId10"/>
              </p:custDataLst>
            </p:nvPr>
          </p:nvSpPr>
          <p:spPr>
            <a:xfrm>
              <a:off x="9197" y="3470"/>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03</a:t>
              </a:r>
            </a:p>
          </p:txBody>
        </p:sp>
        <p:sp>
          <p:nvSpPr>
            <p:cNvPr id="80" name="标题"/>
            <p:cNvSpPr txBox="1"/>
            <p:nvPr>
              <p:custDataLst>
                <p:tags r:id="rId11"/>
              </p:custDataLst>
            </p:nvPr>
          </p:nvSpPr>
          <p:spPr>
            <a:xfrm>
              <a:off x="8813" y="6498"/>
              <a:ext cx="2733"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sym typeface="+mn-ea"/>
                </a:rPr>
                <a:t>沟通与协调执行</a:t>
              </a:r>
            </a:p>
          </p:txBody>
        </p:sp>
        <p:sp>
          <p:nvSpPr>
            <p:cNvPr id="81" name="正文"/>
            <p:cNvSpPr txBox="1"/>
            <p:nvPr>
              <p:custDataLst>
                <p:tags r:id="rId12"/>
              </p:custDataLst>
            </p:nvPr>
          </p:nvSpPr>
          <p:spPr>
            <a:xfrm>
              <a:off x="9119" y="7535"/>
              <a:ext cx="2243" cy="2345"/>
            </a:xfrm>
            <a:prstGeom prst="rect">
              <a:avLst/>
            </a:prstGeom>
            <a:noFill/>
          </p:spPr>
          <p:txBody>
            <a:bodyPr wrap="square" lIns="0" tIns="0" rIns="0" bIns="0" rtlCol="0" anchor="t" anchorCtr="0">
              <a:normAutofit/>
            </a:bodyPr>
            <a:lstStyle/>
            <a:p>
              <a:pPr marL="171450" indent="-171450" algn="ctr"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理解一致</a:t>
              </a:r>
            </a:p>
            <a:p>
              <a:pPr marL="171450" indent="-171450" algn="ctr"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工作承诺</a:t>
              </a:r>
            </a:p>
            <a:p>
              <a:pPr marL="171450" indent="-171450" algn="ctr"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完成工作</a:t>
              </a:r>
            </a:p>
          </p:txBody>
        </p:sp>
      </p:grpSp>
      <p:grpSp>
        <p:nvGrpSpPr>
          <p:cNvPr id="13" name="组合 12"/>
          <p:cNvGrpSpPr/>
          <p:nvPr/>
        </p:nvGrpSpPr>
        <p:grpSpPr>
          <a:xfrm>
            <a:off x="7891145" y="1049655"/>
            <a:ext cx="1437640" cy="4069080"/>
            <a:chOff x="12427" y="1653"/>
            <a:chExt cx="2264" cy="6408"/>
          </a:xfrm>
        </p:grpSpPr>
        <p:sp>
          <p:nvSpPr>
            <p:cNvPr id="82" name="矩形: 圆角 36"/>
            <p:cNvSpPr/>
            <p:nvPr>
              <p:custDataLst>
                <p:tags r:id="rId3"/>
              </p:custDataLst>
            </p:nvPr>
          </p:nvSpPr>
          <p:spPr>
            <a:xfrm>
              <a:off x="12587" y="2232"/>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矩形: 圆角 37"/>
            <p:cNvSpPr/>
            <p:nvPr>
              <p:custDataLst>
                <p:tags r:id="rId4"/>
              </p:custDataLst>
            </p:nvPr>
          </p:nvSpPr>
          <p:spPr>
            <a:xfrm>
              <a:off x="12649" y="1897"/>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序号"/>
            <p:cNvSpPr txBox="1"/>
            <p:nvPr>
              <p:custDataLst>
                <p:tags r:id="rId5"/>
              </p:custDataLst>
            </p:nvPr>
          </p:nvSpPr>
          <p:spPr>
            <a:xfrm>
              <a:off x="12525" y="1653"/>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04</a:t>
              </a:r>
            </a:p>
          </p:txBody>
        </p:sp>
        <p:sp>
          <p:nvSpPr>
            <p:cNvPr id="85" name="标题"/>
            <p:cNvSpPr txBox="1"/>
            <p:nvPr>
              <p:custDataLst>
                <p:tags r:id="rId6"/>
              </p:custDataLst>
            </p:nvPr>
          </p:nvSpPr>
          <p:spPr>
            <a:xfrm>
              <a:off x="12427" y="4681"/>
              <a:ext cx="2265"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rPr>
                <a:t>监控</a:t>
              </a:r>
            </a:p>
          </p:txBody>
        </p:sp>
        <p:sp>
          <p:nvSpPr>
            <p:cNvPr id="87" name="正文"/>
            <p:cNvSpPr txBox="1"/>
            <p:nvPr>
              <p:custDataLst>
                <p:tags r:id="rId7"/>
              </p:custDataLst>
            </p:nvPr>
          </p:nvSpPr>
          <p:spPr>
            <a:xfrm>
              <a:off x="12446" y="5717"/>
              <a:ext cx="2243" cy="2345"/>
            </a:xfrm>
            <a:prstGeom prst="rect">
              <a:avLst/>
            </a:prstGeom>
            <a:noFill/>
          </p:spPr>
          <p:txBody>
            <a:bodyPr wrap="square" lIns="0" tIns="0" rIns="0" bIns="0" rtlCol="0" anchor="t" anchorCtr="0">
              <a:normAutofit/>
            </a:bodyPr>
            <a:lstStyle/>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进度监控</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工作结果监控</a:t>
              </a: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风险管理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9" name="圆角矩形 18"/>
          <p:cNvSpPr/>
          <p:nvPr>
            <p:custDataLst>
              <p:tags r:id="rId2"/>
            </p:custDataLst>
          </p:nvPr>
        </p:nvSpPr>
        <p:spPr>
          <a:xfrm>
            <a:off x="989690" y="1212215"/>
            <a:ext cx="9725328" cy="1370358"/>
          </a:xfrm>
          <a:prstGeom prst="roundRect">
            <a:avLst>
              <a:gd name="adj" fmla="val 2901"/>
            </a:avLst>
          </a:prstGeom>
          <a:gradFill>
            <a:gsLst>
              <a:gs pos="40000">
                <a:schemeClr val="accent1"/>
              </a:gs>
              <a:gs pos="100000">
                <a:schemeClr val="accent1">
                  <a:lumMod val="60000"/>
                  <a:lumOff val="40000"/>
                </a:schemeClr>
              </a:gs>
            </a:gsLst>
            <a:lin ang="13500000" scaled="0"/>
          </a:gradFill>
          <a:ln>
            <a:noFill/>
          </a:ln>
          <a:effectLst>
            <a:innerShdw blurRad="127000" dist="38100" dir="13500000">
              <a:schemeClr val="accent6">
                <a:alpha val="15000"/>
              </a:scheme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36000" numCol="1" spcCol="0" rtlCol="0" fromWordArt="0" anchor="ctr" anchorCtr="0" forceAA="0" compatLnSpc="1">
            <a:normAutofit/>
          </a:bodyPr>
          <a:lstStyle/>
          <a:p>
            <a:pPr lvl="0" algn="ctr">
              <a:lnSpc>
                <a:spcPct val="130000"/>
              </a:lnSpc>
              <a:buClrTx/>
              <a:buSzTx/>
              <a:buFontTx/>
            </a:pPr>
            <a:r>
              <a:rPr lang="zh-CN" altLang="en-US" sz="1400" b="1" spc="150" dirty="0">
                <a:solidFill>
                  <a:schemeClr val="bg1"/>
                </a:solidFill>
                <a:latin typeface="+mn-ea"/>
                <a:sym typeface="+mn-ea"/>
              </a:rPr>
              <a:t>       </a:t>
            </a:r>
          </a:p>
        </p:txBody>
      </p:sp>
      <p:sp>
        <p:nvSpPr>
          <p:cNvPr id="20" name="标题"/>
          <p:cNvSpPr txBox="1"/>
          <p:nvPr>
            <p:custDataLst>
              <p:tags r:id="rId3"/>
            </p:custDataLst>
          </p:nvPr>
        </p:nvSpPr>
        <p:spPr>
          <a:xfrm>
            <a:off x="2029715" y="1387718"/>
            <a:ext cx="3357359" cy="372547"/>
          </a:xfrm>
          <a:prstGeom prst="rect">
            <a:avLst/>
          </a:prstGeom>
          <a:noFill/>
        </p:spPr>
        <p:txBody>
          <a:bodyPr wrap="square" lIns="0" tIns="0" rIns="0" bIns="0" rtlCol="0" anchor="ctr" anchorCtr="0">
            <a:normAutofit/>
          </a:bodyPr>
          <a:lstStyle/>
          <a:p>
            <a:r>
              <a:rPr lang="zh-CN" altLang="en-US" b="1" spc="300" dirty="0">
                <a:solidFill>
                  <a:schemeClr val="bg1"/>
                </a:solidFill>
                <a:latin typeface="+mj-ea"/>
                <a:ea typeface="+mj-ea"/>
              </a:rPr>
              <a:t>实施周期延期的风险</a:t>
            </a:r>
          </a:p>
        </p:txBody>
      </p:sp>
      <p:sp>
        <p:nvSpPr>
          <p:cNvPr id="22" name="正文"/>
          <p:cNvSpPr txBox="1"/>
          <p:nvPr>
            <p:custDataLst>
              <p:tags r:id="rId4"/>
            </p:custDataLst>
          </p:nvPr>
        </p:nvSpPr>
        <p:spPr>
          <a:xfrm>
            <a:off x="2029910" y="1875683"/>
            <a:ext cx="8388814" cy="548526"/>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由小组内部制定的时间规划表完成日期的不确定性产生的实施周期延期的风险，可</a:t>
            </a:r>
          </a:p>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以通过小组例会及时跟进项目进度、监督项目按计划实施的方式来确保项目的顺利进行。</a:t>
            </a:r>
          </a:p>
        </p:txBody>
      </p:sp>
      <p:sp>
        <p:nvSpPr>
          <p:cNvPr id="9" name="椭圆 8"/>
          <p:cNvSpPr/>
          <p:nvPr>
            <p:custDataLst>
              <p:tags r:id="rId5"/>
            </p:custDataLst>
          </p:nvPr>
        </p:nvSpPr>
        <p:spPr>
          <a:xfrm>
            <a:off x="1285888" y="1344634"/>
            <a:ext cx="484058" cy="484058"/>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4" name="图片 13" descr="32313538333630393b32313538333731363bd1a7cfb0d0a1d7e9"/>
          <p:cNvPicPr>
            <a:picLocks noChangeAspect="1"/>
          </p:cNvPicPr>
          <p:nvPr>
            <p:custDataLst>
              <p:tags r:id="rId6"/>
            </p:custDataLst>
          </p:nvPr>
        </p:nvPicPr>
        <p:blipFill>
          <a:blip r:embed="rId20">
            <a:extLst>
              <a:ext uri="{96DAC541-7B7A-43D3-8B79-37D633B846F1}">
                <asvg:svgBlip xmlns:asvg="http://schemas.microsoft.com/office/drawing/2016/SVG/main" r:embed="rId21"/>
              </a:ext>
            </a:extLst>
          </a:blip>
          <a:stretch>
            <a:fillRect/>
          </a:stretch>
        </p:blipFill>
        <p:spPr>
          <a:xfrm>
            <a:off x="1403101" y="1448542"/>
            <a:ext cx="250899" cy="250899"/>
          </a:xfrm>
          <a:prstGeom prst="rect">
            <a:avLst/>
          </a:prstGeom>
        </p:spPr>
      </p:pic>
      <p:sp>
        <p:nvSpPr>
          <p:cNvPr id="16" name="圆角矩形 15"/>
          <p:cNvSpPr/>
          <p:nvPr>
            <p:custDataLst>
              <p:tags r:id="rId7"/>
            </p:custDataLst>
          </p:nvPr>
        </p:nvSpPr>
        <p:spPr>
          <a:xfrm>
            <a:off x="989690" y="2802239"/>
            <a:ext cx="9725328" cy="1370358"/>
          </a:xfrm>
          <a:prstGeom prst="roundRect">
            <a:avLst>
              <a:gd name="adj" fmla="val 2901"/>
            </a:avLst>
          </a:prstGeom>
          <a:gradFill>
            <a:gsLst>
              <a:gs pos="40000">
                <a:schemeClr val="accent4"/>
              </a:gs>
              <a:gs pos="100000">
                <a:schemeClr val="accent4">
                  <a:lumMod val="60000"/>
                  <a:lumOff val="40000"/>
                </a:schemeClr>
              </a:gs>
            </a:gsLst>
            <a:lin ang="12840000" scaled="0"/>
          </a:gradFill>
          <a:ln>
            <a:noFill/>
          </a:ln>
          <a:effectLst>
            <a:outerShdw blurRad="596900" sx="102000" sy="102000" algn="ctr" rotWithShape="0">
              <a:schemeClr val="accent1">
                <a:alpha val="7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       </a:t>
            </a:r>
          </a:p>
        </p:txBody>
      </p:sp>
      <p:sp>
        <p:nvSpPr>
          <p:cNvPr id="15" name="标题"/>
          <p:cNvSpPr txBox="1"/>
          <p:nvPr>
            <p:custDataLst>
              <p:tags r:id="rId8"/>
            </p:custDataLst>
          </p:nvPr>
        </p:nvSpPr>
        <p:spPr>
          <a:xfrm>
            <a:off x="2029715" y="2986883"/>
            <a:ext cx="3357359" cy="372547"/>
          </a:xfrm>
          <a:prstGeom prst="rect">
            <a:avLst/>
          </a:prstGeom>
          <a:noFill/>
        </p:spPr>
        <p:txBody>
          <a:bodyPr wrap="square" lIns="0" tIns="0" rIns="0" bIns="0" rtlCol="0" anchor="ctr" anchorCtr="0">
            <a:normAutofit/>
          </a:bodyPr>
          <a:lstStyle/>
          <a:p>
            <a:r>
              <a:rPr lang="zh-CN" altLang="en-US" b="1" spc="300" dirty="0">
                <a:solidFill>
                  <a:schemeClr val="bg1"/>
                </a:solidFill>
                <a:latin typeface="+mj-ea"/>
                <a:ea typeface="+mj-ea"/>
              </a:rPr>
              <a:t>实施范围的风险</a:t>
            </a:r>
          </a:p>
        </p:txBody>
      </p:sp>
      <p:sp>
        <p:nvSpPr>
          <p:cNvPr id="17" name="正文"/>
          <p:cNvSpPr txBox="1"/>
          <p:nvPr>
            <p:custDataLst>
              <p:tags r:id="rId9"/>
            </p:custDataLst>
          </p:nvPr>
        </p:nvSpPr>
        <p:spPr>
          <a:xfrm>
            <a:off x="2030095" y="3368837"/>
            <a:ext cx="8542170" cy="742685"/>
          </a:xfrm>
          <a:prstGeom prst="rect">
            <a:avLst/>
          </a:prstGeom>
          <a:noFill/>
        </p:spPr>
        <p:txBody>
          <a:bodyPr wrap="square" lIns="0" tIns="0" rIns="0" bIns="0" rtlCol="0" anchor="t" anchorCtr="0">
            <a:noAutofit/>
          </a:bodyPr>
          <a:lstStyle/>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在项目的开发过程中，如果开发者在某一实施分步内实施的主体范围过多，或过分关注细节，可能会导致项目延期，解决的办法是对整个项目按照实施计划分步实施，并以实施目标为重点，采取先完成基本功能，后推进改进的策略。</a:t>
            </a:r>
          </a:p>
        </p:txBody>
      </p:sp>
      <p:sp>
        <p:nvSpPr>
          <p:cNvPr id="26" name="椭圆 25"/>
          <p:cNvSpPr/>
          <p:nvPr>
            <p:custDataLst>
              <p:tags r:id="rId10"/>
            </p:custDataLst>
          </p:nvPr>
        </p:nvSpPr>
        <p:spPr>
          <a:xfrm>
            <a:off x="1285888" y="2943799"/>
            <a:ext cx="484058" cy="484058"/>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7" name="图片 26" descr="1483811054\6103a900a541442fd0d502bdf9e40ce4"/>
          <p:cNvPicPr>
            <a:picLocks noChangeAspect="1"/>
          </p:cNvPicPr>
          <p:nvPr>
            <p:custDataLst>
              <p:tags r:id="rId11"/>
            </p:custDataLst>
          </p:nvPr>
        </p:nvPicPr>
        <p:blipFill>
          <a:blip r:embed="rId22">
            <a:extLst>
              <a:ext uri="{96DAC541-7B7A-43D3-8B79-37D633B846F1}">
                <asvg:svgBlip xmlns:asvg="http://schemas.microsoft.com/office/drawing/2016/SVG/main" r:embed="rId23"/>
              </a:ext>
            </a:extLst>
          </a:blip>
          <a:stretch>
            <a:fillRect/>
          </a:stretch>
        </p:blipFill>
        <p:spPr>
          <a:xfrm>
            <a:off x="1427811" y="3078119"/>
            <a:ext cx="215418" cy="215418"/>
          </a:xfrm>
          <a:prstGeom prst="rect">
            <a:avLst/>
          </a:prstGeom>
        </p:spPr>
      </p:pic>
      <p:sp>
        <p:nvSpPr>
          <p:cNvPr id="18" name="圆角矩形 17"/>
          <p:cNvSpPr/>
          <p:nvPr>
            <p:custDataLst>
              <p:tags r:id="rId12"/>
            </p:custDataLst>
          </p:nvPr>
        </p:nvSpPr>
        <p:spPr>
          <a:xfrm>
            <a:off x="989690" y="4392902"/>
            <a:ext cx="9725328" cy="1370358"/>
          </a:xfrm>
          <a:prstGeom prst="roundRect">
            <a:avLst>
              <a:gd name="adj" fmla="val 2901"/>
            </a:avLst>
          </a:prstGeom>
          <a:gradFill>
            <a:gsLst>
              <a:gs pos="40000">
                <a:schemeClr val="accent1"/>
              </a:gs>
              <a:gs pos="100000">
                <a:schemeClr val="accent1">
                  <a:lumMod val="60000"/>
                  <a:lumOff val="40000"/>
                </a:schemeClr>
              </a:gs>
            </a:gsLst>
            <a:lin ang="13500000" scaled="0"/>
          </a:gradFill>
          <a:ln>
            <a:noFill/>
          </a:ln>
          <a:effectLst>
            <a:innerShdw blurRad="127000" dist="38100" dir="13500000">
              <a:schemeClr val="accent6">
                <a:alpha val="15000"/>
              </a:scheme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36000" numCol="1" spcCol="0" rtlCol="0" fromWordArt="0" anchor="ctr" anchorCtr="0" forceAA="0" compatLnSpc="1">
            <a:normAutofit/>
          </a:bodyPr>
          <a:lstStyle/>
          <a:p>
            <a:pPr lvl="0" algn="ctr">
              <a:lnSpc>
                <a:spcPct val="130000"/>
              </a:lnSpc>
              <a:buClrTx/>
              <a:buSzTx/>
              <a:buFontTx/>
            </a:pPr>
            <a:r>
              <a:rPr lang="zh-CN" altLang="en-US" sz="1400" b="1" spc="150" dirty="0">
                <a:solidFill>
                  <a:schemeClr val="bg1"/>
                </a:solidFill>
                <a:latin typeface="+mn-ea"/>
                <a:sym typeface="+mn-ea"/>
              </a:rPr>
              <a:t>       </a:t>
            </a:r>
          </a:p>
        </p:txBody>
      </p:sp>
      <p:sp>
        <p:nvSpPr>
          <p:cNvPr id="21" name="标题"/>
          <p:cNvSpPr txBox="1"/>
          <p:nvPr>
            <p:custDataLst>
              <p:tags r:id="rId13"/>
            </p:custDataLst>
          </p:nvPr>
        </p:nvSpPr>
        <p:spPr>
          <a:xfrm>
            <a:off x="2029910" y="4568507"/>
            <a:ext cx="6699174" cy="372283"/>
          </a:xfrm>
          <a:prstGeom prst="rect">
            <a:avLst/>
          </a:prstGeom>
          <a:noFill/>
        </p:spPr>
        <p:txBody>
          <a:bodyPr wrap="square" lIns="0" tIns="0" rIns="0" bIns="0" rtlCol="0" anchor="ctr" anchorCtr="0">
            <a:normAutofit/>
          </a:bodyPr>
          <a:lstStyle/>
          <a:p>
            <a:r>
              <a:rPr lang="zh-CN" altLang="en-US" b="1" spc="300" dirty="0">
                <a:solidFill>
                  <a:schemeClr val="bg1"/>
                </a:solidFill>
                <a:latin typeface="+mj-ea"/>
                <a:ea typeface="+mj-ea"/>
              </a:rPr>
              <a:t>人员的风险</a:t>
            </a:r>
          </a:p>
        </p:txBody>
      </p:sp>
      <p:sp>
        <p:nvSpPr>
          <p:cNvPr id="28" name="正文"/>
          <p:cNvSpPr txBox="1"/>
          <p:nvPr>
            <p:custDataLst>
              <p:tags r:id="rId14"/>
            </p:custDataLst>
          </p:nvPr>
        </p:nvSpPr>
        <p:spPr>
          <a:xfrm>
            <a:off x="2029910" y="4967470"/>
            <a:ext cx="8542069" cy="548526"/>
          </a:xfrm>
          <a:prstGeom prst="rect">
            <a:avLst/>
          </a:prstGeom>
          <a:noFill/>
        </p:spPr>
        <p:txBody>
          <a:bodyPr wrap="square" lIns="0" tIns="0" rIns="0" bIns="0" rtlCol="0" anchor="t" anchorCtr="0">
            <a:noAutofit/>
          </a:bodyPr>
          <a:lstStyle/>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项目开发者可能会存在身体状况、情绪变动、经验与水平不足等问题，针对此类问题，项目组进行了合理的人员分配，根据个人能力，分配合适的开发任务，同时要求小组成员在课余时间积极学习开发技术，小组成员间定期进行工作交流。</a:t>
            </a:r>
          </a:p>
        </p:txBody>
      </p:sp>
      <p:sp>
        <p:nvSpPr>
          <p:cNvPr id="31" name="椭圆 30"/>
          <p:cNvSpPr/>
          <p:nvPr>
            <p:custDataLst>
              <p:tags r:id="rId15"/>
            </p:custDataLst>
          </p:nvPr>
        </p:nvSpPr>
        <p:spPr>
          <a:xfrm>
            <a:off x="1285888" y="4525223"/>
            <a:ext cx="484058" cy="484058"/>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32313538333630393b32313538333732343bbfceb3ccb2a5b7c5"/>
          <p:cNvPicPr>
            <a:picLocks noChangeAspect="1"/>
          </p:cNvPicPr>
          <p:nvPr>
            <p:custDataLst>
              <p:tags r:id="rId16"/>
            </p:custDataLst>
          </p:nvPr>
        </p:nvPicPr>
        <p:blipFill>
          <a:blip r:embed="rId24">
            <a:extLst>
              <a:ext uri="{96DAC541-7B7A-43D3-8B79-37D633B846F1}">
                <asvg:svgBlip xmlns:asvg="http://schemas.microsoft.com/office/drawing/2016/SVG/main" r:embed="rId25"/>
              </a:ext>
            </a:extLst>
          </a:blip>
          <a:stretch>
            <a:fillRect/>
          </a:stretch>
        </p:blipFill>
        <p:spPr>
          <a:xfrm>
            <a:off x="1421475" y="4660810"/>
            <a:ext cx="214151" cy="214151"/>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变更管理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 name="燕尾形 1"/>
          <p:cNvSpPr/>
          <p:nvPr>
            <p:custDataLst>
              <p:tags r:id="rId2"/>
            </p:custDataLst>
          </p:nvPr>
        </p:nvSpPr>
        <p:spPr>
          <a:xfrm>
            <a:off x="451803" y="2673033"/>
            <a:ext cx="10790555" cy="1200150"/>
          </a:xfrm>
          <a:prstGeom prst="chevron">
            <a:avLst/>
          </a:prstGeom>
          <a:gradFill>
            <a:gsLst>
              <a:gs pos="0">
                <a:schemeClr val="accent1">
                  <a:lumMod val="20000"/>
                  <a:lumOff val="80000"/>
                  <a:alpha val="20000"/>
                </a:schemeClr>
              </a:gs>
              <a:gs pos="100000">
                <a:schemeClr val="accent1">
                  <a:lumMod val="40000"/>
                  <a:lumOff val="60000"/>
                </a:schemeClr>
              </a:gs>
            </a:gsLst>
            <a:lin ang="0" scaled="0"/>
          </a:gradFill>
          <a:ln>
            <a:noFill/>
          </a:ln>
          <a:effectLst>
            <a:outerShdw blurRad="177800" dist="63500" dir="8100000" algn="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194" name="直接连接符 193"/>
          <p:cNvCxnSpPr/>
          <p:nvPr>
            <p:custDataLst>
              <p:tags r:id="rId3"/>
            </p:custDataLst>
          </p:nvPr>
        </p:nvCxnSpPr>
        <p:spPr>
          <a:xfrm>
            <a:off x="629603" y="3933508"/>
            <a:ext cx="8592820" cy="0"/>
          </a:xfrm>
          <a:prstGeom prst="line">
            <a:avLst/>
          </a:prstGeom>
          <a:ln w="9525">
            <a:gradFill>
              <a:gsLst>
                <a:gs pos="0">
                  <a:schemeClr val="accent1">
                    <a:lumMod val="20000"/>
                    <a:lumOff val="80000"/>
                    <a:alpha val="0"/>
                  </a:schemeClr>
                </a:gs>
                <a:gs pos="100000">
                  <a:schemeClr val="accent1">
                    <a:lumMod val="20000"/>
                    <a:lumOff val="80000"/>
                  </a:schemeClr>
                </a:gs>
              </a:gsLst>
              <a:lin ang="0" scaled="1"/>
            </a:gradFill>
            <a:tailEnd type="none"/>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custDataLst>
              <p:tags r:id="rId4"/>
            </p:custDataLst>
          </p:nvPr>
        </p:nvCxnSpPr>
        <p:spPr>
          <a:xfrm>
            <a:off x="1836103" y="2615883"/>
            <a:ext cx="8592820" cy="0"/>
          </a:xfrm>
          <a:prstGeom prst="line">
            <a:avLst/>
          </a:prstGeom>
          <a:ln w="9525">
            <a:gradFill>
              <a:gsLst>
                <a:gs pos="0">
                  <a:schemeClr val="accent1">
                    <a:lumMod val="20000"/>
                    <a:lumOff val="80000"/>
                    <a:alpha val="0"/>
                  </a:schemeClr>
                </a:gs>
                <a:gs pos="100000">
                  <a:schemeClr val="accent1">
                    <a:lumMod val="20000"/>
                    <a:lumOff val="80000"/>
                  </a:schemeClr>
                </a:gs>
              </a:gsLst>
              <a:lin ang="10800000" scaled="1"/>
            </a:gradFill>
            <a:tailEnd type="none"/>
          </a:ln>
        </p:spPr>
        <p:style>
          <a:lnRef idx="1">
            <a:schemeClr val="accent1"/>
          </a:lnRef>
          <a:fillRef idx="0">
            <a:schemeClr val="accent1"/>
          </a:fillRef>
          <a:effectRef idx="0">
            <a:schemeClr val="accent1"/>
          </a:effectRef>
          <a:fontRef idx="minor">
            <a:schemeClr val="tx1"/>
          </a:fontRef>
        </p:style>
      </p:cxnSp>
      <p:sp>
        <p:nvSpPr>
          <p:cNvPr id="190" name="燕尾形 189"/>
          <p:cNvSpPr/>
          <p:nvPr>
            <p:custDataLst>
              <p:tags r:id="rId5"/>
            </p:custDataLst>
          </p:nvPr>
        </p:nvSpPr>
        <p:spPr>
          <a:xfrm>
            <a:off x="959803" y="2836863"/>
            <a:ext cx="1783080" cy="815975"/>
          </a:xfrm>
          <a:prstGeom prst="chevron">
            <a:avLst/>
          </a:prstGeom>
          <a:gradFill>
            <a:gsLst>
              <a:gs pos="0">
                <a:schemeClr val="accent1">
                  <a:lumMod val="55000"/>
                  <a:lumOff val="45000"/>
                </a:schemeClr>
              </a:gs>
              <a:gs pos="100000">
                <a:schemeClr val="accent1"/>
              </a:gs>
            </a:gsLst>
            <a:lin ang="0" scaled="0"/>
          </a:gradFill>
          <a:ln>
            <a:noFill/>
          </a:ln>
          <a:effectLst>
            <a:outerShdw blurRad="152400" dist="889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变更请求记录</a:t>
            </a:r>
          </a:p>
        </p:txBody>
      </p:sp>
      <p:sp>
        <p:nvSpPr>
          <p:cNvPr id="191" name="燕尾形 190"/>
          <p:cNvSpPr/>
          <p:nvPr>
            <p:custDataLst>
              <p:tags r:id="rId6"/>
            </p:custDataLst>
          </p:nvPr>
        </p:nvSpPr>
        <p:spPr>
          <a:xfrm>
            <a:off x="2558098" y="2836863"/>
            <a:ext cx="1783080" cy="815975"/>
          </a:xfrm>
          <a:prstGeom prst="chevron">
            <a:avLst/>
          </a:prstGeom>
          <a:gradFill>
            <a:gsLst>
              <a:gs pos="0">
                <a:schemeClr val="accent1">
                  <a:lumMod val="70000"/>
                  <a:lumOff val="30000"/>
                </a:schemeClr>
              </a:gs>
              <a:gs pos="100000">
                <a:schemeClr val="accent1">
                  <a:lumMod val="95000"/>
                </a:schemeClr>
              </a:gs>
            </a:gsLst>
            <a:lin ang="0" scaled="0"/>
          </a:gradFill>
          <a:ln>
            <a:noFill/>
          </a:ln>
          <a:effectLst>
            <a:outerShdw blurRad="152400" dist="889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变更评估</a:t>
            </a:r>
          </a:p>
        </p:txBody>
      </p:sp>
      <p:sp>
        <p:nvSpPr>
          <p:cNvPr id="192" name="燕尾形 191"/>
          <p:cNvSpPr/>
          <p:nvPr>
            <p:custDataLst>
              <p:tags r:id="rId7"/>
            </p:custDataLst>
          </p:nvPr>
        </p:nvSpPr>
        <p:spPr>
          <a:xfrm>
            <a:off x="4156393" y="2836863"/>
            <a:ext cx="1783080" cy="815975"/>
          </a:xfrm>
          <a:prstGeom prst="chevron">
            <a:avLst/>
          </a:prstGeom>
          <a:gradFill>
            <a:gsLst>
              <a:gs pos="0">
                <a:schemeClr val="accent1">
                  <a:lumMod val="85000"/>
                  <a:lumOff val="15000"/>
                </a:schemeClr>
              </a:gs>
              <a:gs pos="100000">
                <a:schemeClr val="accent1">
                  <a:lumMod val="90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变更批准</a:t>
            </a:r>
          </a:p>
        </p:txBody>
      </p:sp>
      <p:sp>
        <p:nvSpPr>
          <p:cNvPr id="193" name="燕尾形 192"/>
          <p:cNvSpPr/>
          <p:nvPr>
            <p:custDataLst>
              <p:tags r:id="rId8"/>
            </p:custDataLst>
          </p:nvPr>
        </p:nvSpPr>
        <p:spPr>
          <a:xfrm>
            <a:off x="5754688" y="2836863"/>
            <a:ext cx="1783080" cy="815975"/>
          </a:xfrm>
          <a:prstGeom prst="chevron">
            <a:avLst/>
          </a:prstGeom>
          <a:gradFill>
            <a:gsLst>
              <a:gs pos="0">
                <a:schemeClr val="accent1">
                  <a:lumMod val="85000"/>
                  <a:lumOff val="15000"/>
                </a:schemeClr>
              </a:gs>
              <a:gs pos="100000">
                <a:schemeClr val="accent1">
                  <a:lumMod val="85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变更实施</a:t>
            </a:r>
          </a:p>
        </p:txBody>
      </p:sp>
      <p:sp>
        <p:nvSpPr>
          <p:cNvPr id="3" name="燕尾形 2"/>
          <p:cNvSpPr/>
          <p:nvPr>
            <p:custDataLst>
              <p:tags r:id="rId9"/>
            </p:custDataLst>
          </p:nvPr>
        </p:nvSpPr>
        <p:spPr>
          <a:xfrm>
            <a:off x="7352983" y="2836863"/>
            <a:ext cx="1783080" cy="815975"/>
          </a:xfrm>
          <a:prstGeom prst="chevron">
            <a:avLst/>
          </a:prstGeom>
          <a:gradFill>
            <a:gsLst>
              <a:gs pos="0">
                <a:schemeClr val="accent1"/>
              </a:gs>
              <a:gs pos="100000">
                <a:schemeClr val="accent1">
                  <a:lumMod val="80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变更验证</a:t>
            </a:r>
          </a:p>
        </p:txBody>
      </p:sp>
      <p:sp>
        <p:nvSpPr>
          <p:cNvPr id="4" name="燕尾形 3"/>
          <p:cNvSpPr/>
          <p:nvPr>
            <p:custDataLst>
              <p:tags r:id="rId10"/>
            </p:custDataLst>
          </p:nvPr>
        </p:nvSpPr>
        <p:spPr>
          <a:xfrm>
            <a:off x="8951278" y="2836863"/>
            <a:ext cx="1783080" cy="815975"/>
          </a:xfrm>
          <a:prstGeom prst="chevron">
            <a:avLst/>
          </a:prstGeom>
          <a:gradFill>
            <a:gsLst>
              <a:gs pos="0">
                <a:schemeClr val="accent1"/>
              </a:gs>
              <a:gs pos="100000">
                <a:schemeClr val="accent1">
                  <a:lumMod val="75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变更记录和跟踪</a:t>
            </a:r>
          </a:p>
        </p:txBody>
      </p:sp>
      <p:sp>
        <p:nvSpPr>
          <p:cNvPr id="5" name="正文"/>
          <p:cNvSpPr txBox="1"/>
          <p:nvPr>
            <p:custDataLst>
              <p:tags r:id="rId11"/>
            </p:custDataLst>
          </p:nvPr>
        </p:nvSpPr>
        <p:spPr>
          <a:xfrm>
            <a:off x="9355773" y="1757998"/>
            <a:ext cx="2385695" cy="785495"/>
          </a:xfrm>
          <a:prstGeom prst="rect">
            <a:avLst/>
          </a:prstGeom>
          <a:noFill/>
        </p:spPr>
        <p:txBody>
          <a:bodyPr wrap="square" lIns="0" tIns="0" rIns="0" bIns="0" rtlCol="0" anchor="t" anchorCtr="0">
            <a:normAutofit fontScale="90000" lnSpcReduction="20000"/>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记录所有变更的详细信息，包括变更的实施情况、验证结果、变更后的影响等，并跟踪变更的后续影响，确保变更的有效性和稳定性。</a:t>
            </a:r>
          </a:p>
        </p:txBody>
      </p:sp>
      <p:cxnSp>
        <p:nvCxnSpPr>
          <p:cNvPr id="6" name="直接箭头连接符 5"/>
          <p:cNvCxnSpPr/>
          <p:nvPr>
            <p:custDataLst>
              <p:tags r:id="rId12"/>
            </p:custDataLst>
          </p:nvPr>
        </p:nvCxnSpPr>
        <p:spPr>
          <a:xfrm flipV="1">
            <a:off x="9136063" y="2036763"/>
            <a:ext cx="0" cy="576580"/>
          </a:xfrm>
          <a:prstGeom prst="straightConnector1">
            <a:avLst/>
          </a:prstGeom>
          <a:ln>
            <a:solidFill>
              <a:schemeClr val="accent1">
                <a:lumMod val="60000"/>
                <a:lumOff val="4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7" name="正文"/>
          <p:cNvSpPr txBox="1"/>
          <p:nvPr>
            <p:custDataLst>
              <p:tags r:id="rId13"/>
            </p:custDataLst>
          </p:nvPr>
        </p:nvSpPr>
        <p:spPr>
          <a:xfrm>
            <a:off x="3094673" y="1757998"/>
            <a:ext cx="2385695" cy="785495"/>
          </a:xfrm>
          <a:prstGeom prst="rect">
            <a:avLst/>
          </a:prstGeom>
          <a:noFill/>
        </p:spPr>
        <p:txBody>
          <a:bodyPr wrap="square" lIns="0" tIns="0" rIns="0" bIns="0" rtlCol="0" anchor="t" anchorCtr="0">
            <a:noAutofit/>
          </a:bodyPr>
          <a:lstStyle/>
          <a:p>
            <a:pPr indent="0" algn="l" fontAlgn="auto">
              <a:lnSpc>
                <a:spcPct val="130000"/>
              </a:lnSpc>
            </a:pPr>
            <a:r>
              <a:rPr lang="zh-CN" altLang="en-US" sz="1200" spc="150">
                <a:solidFill>
                  <a:schemeClr val="tx1">
                    <a:lumMod val="65000"/>
                    <a:lumOff val="35000"/>
                  </a:schemeClr>
                </a:solidFill>
                <a:uFillTx/>
                <a:latin typeface="+mn-lt"/>
                <a:ea typeface="+mn-lt"/>
                <a:cs typeface="思源黑体 CN Regular" panose="020B0500000000000000" charset="-122"/>
                <a:sym typeface="+mn-ea"/>
              </a:rPr>
              <a:t>对变更请求进行评估，包括分析变更对项目进度、成本、质量等方面的影响，并评估变更的可行性和风险。</a:t>
            </a:r>
          </a:p>
        </p:txBody>
      </p:sp>
      <p:cxnSp>
        <p:nvCxnSpPr>
          <p:cNvPr id="8" name="直接箭头连接符 7"/>
          <p:cNvCxnSpPr/>
          <p:nvPr>
            <p:custDataLst>
              <p:tags r:id="rId14"/>
            </p:custDataLst>
          </p:nvPr>
        </p:nvCxnSpPr>
        <p:spPr>
          <a:xfrm flipV="1">
            <a:off x="2860358" y="2036763"/>
            <a:ext cx="0" cy="576580"/>
          </a:xfrm>
          <a:prstGeom prst="straightConnector1">
            <a:avLst/>
          </a:prstGeom>
          <a:ln>
            <a:solidFill>
              <a:schemeClr val="accent1">
                <a:lumMod val="60000"/>
                <a:lumOff val="4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3" name="正文"/>
          <p:cNvSpPr txBox="1"/>
          <p:nvPr>
            <p:custDataLst>
              <p:tags r:id="rId15"/>
            </p:custDataLst>
          </p:nvPr>
        </p:nvSpPr>
        <p:spPr>
          <a:xfrm>
            <a:off x="6224588" y="175799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dirty="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根据批准的变更请求，进行实际的变更操作，包括修改代码、更新文档、测试验证等。</a:t>
            </a:r>
          </a:p>
        </p:txBody>
      </p:sp>
      <p:cxnSp>
        <p:nvCxnSpPr>
          <p:cNvPr id="10" name="直接箭头连接符 9"/>
          <p:cNvCxnSpPr/>
          <p:nvPr>
            <p:custDataLst>
              <p:tags r:id="rId16"/>
            </p:custDataLst>
          </p:nvPr>
        </p:nvCxnSpPr>
        <p:spPr>
          <a:xfrm flipV="1">
            <a:off x="6006148" y="2036763"/>
            <a:ext cx="0" cy="576580"/>
          </a:xfrm>
          <a:prstGeom prst="straightConnector1">
            <a:avLst/>
          </a:prstGeom>
          <a:ln>
            <a:solidFill>
              <a:schemeClr val="accent1">
                <a:lumMod val="60000"/>
                <a:lumOff val="4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1" name="正文"/>
          <p:cNvSpPr txBox="1"/>
          <p:nvPr>
            <p:custDataLst>
              <p:tags r:id="rId17"/>
            </p:custDataLst>
          </p:nvPr>
        </p:nvSpPr>
        <p:spPr>
          <a:xfrm>
            <a:off x="1518603" y="431577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记录所有变更请求的详细信息，包括请求人、变更类型、变更原因、影响范围等。</a:t>
            </a:r>
          </a:p>
        </p:txBody>
      </p:sp>
      <p:cxnSp>
        <p:nvCxnSpPr>
          <p:cNvPr id="12" name="直接箭头连接符 11"/>
          <p:cNvCxnSpPr/>
          <p:nvPr>
            <p:custDataLst>
              <p:tags r:id="rId18"/>
            </p:custDataLst>
          </p:nvPr>
        </p:nvCxnSpPr>
        <p:spPr>
          <a:xfrm flipH="1" flipV="1">
            <a:off x="1288733" y="3944938"/>
            <a:ext cx="2540" cy="588645"/>
          </a:xfrm>
          <a:prstGeom prst="straightConnector1">
            <a:avLst/>
          </a:prstGeom>
          <a:ln>
            <a:solidFill>
              <a:schemeClr val="accent1">
                <a:lumMod val="60000"/>
                <a:lumOff val="4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文"/>
          <p:cNvSpPr txBox="1"/>
          <p:nvPr>
            <p:custDataLst>
              <p:tags r:id="rId19"/>
            </p:custDataLst>
          </p:nvPr>
        </p:nvSpPr>
        <p:spPr>
          <a:xfrm>
            <a:off x="4673283" y="431577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对经过评估的变更请求进行审批，确定是否可以实施变更，并由相关负责人签字批准。</a:t>
            </a:r>
          </a:p>
        </p:txBody>
      </p:sp>
      <p:cxnSp>
        <p:nvCxnSpPr>
          <p:cNvPr id="35" name="直接箭头连接符 34"/>
          <p:cNvCxnSpPr/>
          <p:nvPr>
            <p:custDataLst>
              <p:tags r:id="rId20"/>
            </p:custDataLst>
          </p:nvPr>
        </p:nvCxnSpPr>
        <p:spPr>
          <a:xfrm flipH="1" flipV="1">
            <a:off x="4451033" y="3944938"/>
            <a:ext cx="2540" cy="588645"/>
          </a:xfrm>
          <a:prstGeom prst="straightConnector1">
            <a:avLst/>
          </a:prstGeom>
          <a:ln>
            <a:solidFill>
              <a:schemeClr val="accent1">
                <a:lumMod val="60000"/>
                <a:lumOff val="4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6" name="正文"/>
          <p:cNvSpPr txBox="1"/>
          <p:nvPr>
            <p:custDataLst>
              <p:tags r:id="rId21"/>
            </p:custDataLst>
          </p:nvPr>
        </p:nvSpPr>
        <p:spPr>
          <a:xfrm>
            <a:off x="7827963" y="431577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对实施的变更进行验证，确保变更已经按照要求完成，并且没有引入新的问题。</a:t>
            </a:r>
          </a:p>
        </p:txBody>
      </p:sp>
      <p:cxnSp>
        <p:nvCxnSpPr>
          <p:cNvPr id="37" name="直接箭头连接符 36"/>
          <p:cNvCxnSpPr/>
          <p:nvPr>
            <p:custDataLst>
              <p:tags r:id="rId22"/>
            </p:custDataLst>
          </p:nvPr>
        </p:nvCxnSpPr>
        <p:spPr>
          <a:xfrm flipH="1" flipV="1">
            <a:off x="7605713" y="3944938"/>
            <a:ext cx="2540" cy="588645"/>
          </a:xfrm>
          <a:prstGeom prst="straightConnector1">
            <a:avLst/>
          </a:prstGeom>
          <a:ln>
            <a:solidFill>
              <a:schemeClr val="accent1">
                <a:lumMod val="60000"/>
                <a:lumOff val="4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0"/>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质量管理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9" name="Freeform 6"/>
          <p:cNvSpPr/>
          <p:nvPr>
            <p:custDataLst>
              <p:tags r:id="rId2"/>
            </p:custDataLst>
          </p:nvPr>
        </p:nvSpPr>
        <p:spPr bwMode="auto">
          <a:xfrm>
            <a:off x="2437816" y="3330148"/>
            <a:ext cx="1936805"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4" name="Freeform 7"/>
          <p:cNvSpPr/>
          <p:nvPr>
            <p:custDataLst>
              <p:tags r:id="rId3"/>
            </p:custDataLst>
          </p:nvPr>
        </p:nvSpPr>
        <p:spPr bwMode="auto">
          <a:xfrm>
            <a:off x="4262551"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5" name="Freeform 8"/>
          <p:cNvSpPr/>
          <p:nvPr>
            <p:custDataLst>
              <p:tags r:id="rId4"/>
            </p:custDataLst>
          </p:nvPr>
        </p:nvSpPr>
        <p:spPr bwMode="auto">
          <a:xfrm>
            <a:off x="6085369"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6" name="Freeform 9"/>
          <p:cNvSpPr/>
          <p:nvPr>
            <p:custDataLst>
              <p:tags r:id="rId5"/>
            </p:custDataLst>
          </p:nvPr>
        </p:nvSpPr>
        <p:spPr bwMode="auto">
          <a:xfrm>
            <a:off x="7910104"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7" name="Freeform 10"/>
          <p:cNvSpPr/>
          <p:nvPr>
            <p:custDataLst>
              <p:tags r:id="rId6"/>
            </p:custDataLst>
          </p:nvPr>
        </p:nvSpPr>
        <p:spPr bwMode="auto">
          <a:xfrm>
            <a:off x="9745065" y="3330148"/>
            <a:ext cx="1910512" cy="555626"/>
          </a:xfrm>
          <a:custGeom>
            <a:avLst/>
            <a:gdLst>
              <a:gd name="T0" fmla="*/ 70 w 461"/>
              <a:gd name="T1" fmla="*/ 123 h 131"/>
              <a:gd name="T2" fmla="*/ 7 w 461"/>
              <a:gd name="T3" fmla="*/ 27 h 131"/>
              <a:gd name="T4" fmla="*/ 22 w 461"/>
              <a:gd name="T5" fmla="*/ 0 h 131"/>
              <a:gd name="T6" fmla="*/ 376 w 461"/>
              <a:gd name="T7" fmla="*/ 0 h 131"/>
              <a:gd name="T8" fmla="*/ 391 w 461"/>
              <a:gd name="T9" fmla="*/ 8 h 131"/>
              <a:gd name="T10" fmla="*/ 453 w 461"/>
              <a:gd name="T11" fmla="*/ 104 h 131"/>
              <a:gd name="T12" fmla="*/ 439 w 461"/>
              <a:gd name="T13" fmla="*/ 131 h 131"/>
              <a:gd name="T14" fmla="*/ 85 w 461"/>
              <a:gd name="T15" fmla="*/ 131 h 131"/>
              <a:gd name="T16" fmla="*/ 70 w 461"/>
              <a:gd name="T17" fmla="*/ 1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solidFill>
                <a:schemeClr val="dk1"/>
              </a:solidFill>
              <a:cs typeface="+mn-ea"/>
              <a:sym typeface="+mn-lt"/>
            </a:endParaRPr>
          </a:p>
        </p:txBody>
      </p:sp>
      <p:sp>
        <p:nvSpPr>
          <p:cNvPr id="18" name="Freeform 5"/>
          <p:cNvSpPr/>
          <p:nvPr>
            <p:custDataLst>
              <p:tags r:id="rId7"/>
            </p:custDataLst>
          </p:nvPr>
        </p:nvSpPr>
        <p:spPr bwMode="auto">
          <a:xfrm>
            <a:off x="614998"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solidFill>
                <a:schemeClr val="dk1"/>
              </a:solidFill>
              <a:cs typeface="+mn-ea"/>
              <a:sym typeface="+mn-lt"/>
            </a:endParaRPr>
          </a:p>
        </p:txBody>
      </p:sp>
      <p:cxnSp>
        <p:nvCxnSpPr>
          <p:cNvPr id="20" name="Straight Connector 7"/>
          <p:cNvCxnSpPr/>
          <p:nvPr>
            <p:custDataLst>
              <p:tags r:id="rId8"/>
            </p:custDataLst>
          </p:nvPr>
        </p:nvCxnSpPr>
        <p:spPr>
          <a:xfrm flipV="1">
            <a:off x="1582651" y="2872526"/>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9"/>
            </p:custDataLst>
          </p:nvPr>
        </p:nvSpPr>
        <p:spPr>
          <a:xfrm>
            <a:off x="1362149" y="4083051"/>
            <a:ext cx="434614" cy="434614"/>
          </a:xfrm>
          <a:prstGeom prst="ellipse">
            <a:avLst/>
          </a:pr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solidFill>
                <a:schemeClr val="dk1"/>
              </a:solidFill>
              <a:cs typeface="+mn-ea"/>
            </a:endParaRPr>
          </a:p>
        </p:txBody>
      </p:sp>
      <p:sp>
        <p:nvSpPr>
          <p:cNvPr id="65" name="Oval 24"/>
          <p:cNvSpPr/>
          <p:nvPr>
            <p:custDataLst>
              <p:tags r:id="rId10"/>
            </p:custDataLst>
          </p:nvPr>
        </p:nvSpPr>
        <p:spPr>
          <a:xfrm>
            <a:off x="1475276" y="4196178"/>
            <a:ext cx="208644" cy="208330"/>
          </a:xfrm>
          <a:custGeom>
            <a:avLst/>
            <a:gdLst>
              <a:gd name="connsiteX0" fmla="*/ 241805 w 609191"/>
              <a:gd name="connsiteY0" fmla="*/ 126251 h 608274"/>
              <a:gd name="connsiteX1" fmla="*/ 37679 w 609191"/>
              <a:gd name="connsiteY1" fmla="*/ 348029 h 608274"/>
              <a:gd name="connsiteX2" fmla="*/ 260645 w 609191"/>
              <a:gd name="connsiteY2" fmla="*/ 570653 h 608274"/>
              <a:gd name="connsiteX3" fmla="*/ 482764 w 609191"/>
              <a:gd name="connsiteY3" fmla="*/ 366839 h 608274"/>
              <a:gd name="connsiteX4" fmla="*/ 373117 w 609191"/>
              <a:gd name="connsiteY4" fmla="*/ 366839 h 608274"/>
              <a:gd name="connsiteX5" fmla="*/ 260645 w 609191"/>
              <a:gd name="connsiteY5" fmla="*/ 461927 h 608274"/>
              <a:gd name="connsiteX6" fmla="*/ 146571 w 609191"/>
              <a:gd name="connsiteY6" fmla="*/ 348029 h 608274"/>
              <a:gd name="connsiteX7" fmla="*/ 241805 w 609191"/>
              <a:gd name="connsiteY7" fmla="*/ 235635 h 608274"/>
              <a:gd name="connsiteX8" fmla="*/ 260645 w 609191"/>
              <a:gd name="connsiteY8" fmla="*/ 87783 h 608274"/>
              <a:gd name="connsiteX9" fmla="*/ 279484 w 609191"/>
              <a:gd name="connsiteY9" fmla="*/ 87783 h 608274"/>
              <a:gd name="connsiteX10" fmla="*/ 279484 w 609191"/>
              <a:gd name="connsiteY10" fmla="*/ 271752 h 608274"/>
              <a:gd name="connsiteX11" fmla="*/ 260645 w 609191"/>
              <a:gd name="connsiteY11" fmla="*/ 271752 h 608274"/>
              <a:gd name="connsiteX12" fmla="*/ 184251 w 609191"/>
              <a:gd name="connsiteY12" fmla="*/ 348029 h 608274"/>
              <a:gd name="connsiteX13" fmla="*/ 260645 w 609191"/>
              <a:gd name="connsiteY13" fmla="*/ 424306 h 608274"/>
              <a:gd name="connsiteX14" fmla="*/ 337040 w 609191"/>
              <a:gd name="connsiteY14" fmla="*/ 348029 h 608274"/>
              <a:gd name="connsiteX15" fmla="*/ 337040 w 609191"/>
              <a:gd name="connsiteY15" fmla="*/ 329218 h 608274"/>
              <a:gd name="connsiteX16" fmla="*/ 521196 w 609191"/>
              <a:gd name="connsiteY16" fmla="*/ 329218 h 608274"/>
              <a:gd name="connsiteX17" fmla="*/ 521196 w 609191"/>
              <a:gd name="connsiteY17" fmla="*/ 348029 h 608274"/>
              <a:gd name="connsiteX18" fmla="*/ 260645 w 609191"/>
              <a:gd name="connsiteY18" fmla="*/ 608274 h 608274"/>
              <a:gd name="connsiteX19" fmla="*/ 0 w 609191"/>
              <a:gd name="connsiteY19" fmla="*/ 348029 h 608274"/>
              <a:gd name="connsiteX20" fmla="*/ 260645 w 609191"/>
              <a:gd name="connsiteY20" fmla="*/ 87783 h 608274"/>
              <a:gd name="connsiteX21" fmla="*/ 367364 w 609191"/>
              <a:gd name="connsiteY21" fmla="*/ 38378 h 608274"/>
              <a:gd name="connsiteX22" fmla="*/ 367364 w 609191"/>
              <a:gd name="connsiteY22" fmla="*/ 147868 h 608274"/>
              <a:gd name="connsiteX23" fmla="*/ 461099 w 609191"/>
              <a:gd name="connsiteY23" fmla="*/ 241461 h 608274"/>
              <a:gd name="connsiteX24" fmla="*/ 570661 w 609191"/>
              <a:gd name="connsiteY24" fmla="*/ 241461 h 608274"/>
              <a:gd name="connsiteX25" fmla="*/ 367364 w 609191"/>
              <a:gd name="connsiteY25" fmla="*/ 38378 h 608274"/>
              <a:gd name="connsiteX26" fmla="*/ 329681 w 609191"/>
              <a:gd name="connsiteY26" fmla="*/ 0 h 608274"/>
              <a:gd name="connsiteX27" fmla="*/ 348523 w 609191"/>
              <a:gd name="connsiteY27" fmla="*/ 0 h 608274"/>
              <a:gd name="connsiteX28" fmla="*/ 609191 w 609191"/>
              <a:gd name="connsiteY28" fmla="*/ 260274 h 608274"/>
              <a:gd name="connsiteX29" fmla="*/ 609191 w 609191"/>
              <a:gd name="connsiteY29" fmla="*/ 279086 h 608274"/>
              <a:gd name="connsiteX30" fmla="*/ 424924 w 609191"/>
              <a:gd name="connsiteY30" fmla="*/ 279086 h 608274"/>
              <a:gd name="connsiteX31" fmla="*/ 424924 w 609191"/>
              <a:gd name="connsiteY31" fmla="*/ 260274 h 608274"/>
              <a:gd name="connsiteX32" fmla="*/ 348523 w 609191"/>
              <a:gd name="connsiteY32" fmla="*/ 183988 h 608274"/>
              <a:gd name="connsiteX33" fmla="*/ 329681 w 609191"/>
              <a:gd name="connsiteY33" fmla="*/ 183988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191" h="608274">
                <a:moveTo>
                  <a:pt x="241805" y="126251"/>
                </a:moveTo>
                <a:cubicBezTo>
                  <a:pt x="127638" y="135844"/>
                  <a:pt x="37679" y="231591"/>
                  <a:pt x="37679" y="348029"/>
                </a:cubicBezTo>
                <a:cubicBezTo>
                  <a:pt x="37679" y="470768"/>
                  <a:pt x="137717" y="570653"/>
                  <a:pt x="260645" y="570653"/>
                </a:cubicBezTo>
                <a:cubicBezTo>
                  <a:pt x="377168" y="570653"/>
                  <a:pt x="473155" y="480832"/>
                  <a:pt x="482764" y="366839"/>
                </a:cubicBezTo>
                <a:lnTo>
                  <a:pt x="373117" y="366839"/>
                </a:lnTo>
                <a:cubicBezTo>
                  <a:pt x="364169" y="420732"/>
                  <a:pt x="317069" y="461927"/>
                  <a:pt x="260645" y="461927"/>
                </a:cubicBezTo>
                <a:cubicBezTo>
                  <a:pt x="197721" y="461927"/>
                  <a:pt x="146571" y="410856"/>
                  <a:pt x="146571" y="348029"/>
                </a:cubicBezTo>
                <a:cubicBezTo>
                  <a:pt x="146571" y="291597"/>
                  <a:pt x="187830" y="244664"/>
                  <a:pt x="241805" y="235635"/>
                </a:cubicBezTo>
                <a:close/>
                <a:moveTo>
                  <a:pt x="260645" y="87783"/>
                </a:moveTo>
                <a:lnTo>
                  <a:pt x="279484" y="87783"/>
                </a:lnTo>
                <a:lnTo>
                  <a:pt x="279484" y="271752"/>
                </a:lnTo>
                <a:lnTo>
                  <a:pt x="260645" y="271752"/>
                </a:lnTo>
                <a:cubicBezTo>
                  <a:pt x="218444" y="271752"/>
                  <a:pt x="184251" y="305987"/>
                  <a:pt x="184251" y="348029"/>
                </a:cubicBezTo>
                <a:cubicBezTo>
                  <a:pt x="184251" y="390071"/>
                  <a:pt x="218444" y="424306"/>
                  <a:pt x="260645" y="424306"/>
                </a:cubicBezTo>
                <a:cubicBezTo>
                  <a:pt x="302751" y="424306"/>
                  <a:pt x="337040" y="390071"/>
                  <a:pt x="337040" y="348029"/>
                </a:cubicBezTo>
                <a:lnTo>
                  <a:pt x="337040" y="329218"/>
                </a:lnTo>
                <a:lnTo>
                  <a:pt x="521196" y="329218"/>
                </a:lnTo>
                <a:lnTo>
                  <a:pt x="521196" y="348029"/>
                </a:lnTo>
                <a:cubicBezTo>
                  <a:pt x="521196" y="491554"/>
                  <a:pt x="404297" y="608274"/>
                  <a:pt x="260645" y="608274"/>
                </a:cubicBezTo>
                <a:cubicBezTo>
                  <a:pt x="116899" y="608274"/>
                  <a:pt x="0" y="491554"/>
                  <a:pt x="0" y="348029"/>
                </a:cubicBezTo>
                <a:cubicBezTo>
                  <a:pt x="0" y="204503"/>
                  <a:pt x="116899" y="87783"/>
                  <a:pt x="260645" y="87783"/>
                </a:cubicBezTo>
                <a:close/>
                <a:moveTo>
                  <a:pt x="367364" y="38378"/>
                </a:moveTo>
                <a:lnTo>
                  <a:pt x="367364" y="147868"/>
                </a:lnTo>
                <a:cubicBezTo>
                  <a:pt x="415221" y="155863"/>
                  <a:pt x="453091" y="193677"/>
                  <a:pt x="461099" y="241461"/>
                </a:cubicBezTo>
                <a:lnTo>
                  <a:pt x="570661" y="241461"/>
                </a:lnTo>
                <a:cubicBezTo>
                  <a:pt x="561617" y="133664"/>
                  <a:pt x="475324" y="47502"/>
                  <a:pt x="367364" y="38378"/>
                </a:cubicBezTo>
                <a:close/>
                <a:moveTo>
                  <a:pt x="329681" y="0"/>
                </a:moveTo>
                <a:lnTo>
                  <a:pt x="348523" y="0"/>
                </a:lnTo>
                <a:cubicBezTo>
                  <a:pt x="492281" y="0"/>
                  <a:pt x="609191" y="116733"/>
                  <a:pt x="609191" y="260274"/>
                </a:cubicBezTo>
                <a:lnTo>
                  <a:pt x="609191" y="279086"/>
                </a:lnTo>
                <a:lnTo>
                  <a:pt x="424924" y="279086"/>
                </a:lnTo>
                <a:lnTo>
                  <a:pt x="424924" y="260274"/>
                </a:lnTo>
                <a:cubicBezTo>
                  <a:pt x="424924" y="218133"/>
                  <a:pt x="390633" y="183988"/>
                  <a:pt x="348523" y="183988"/>
                </a:cubicBezTo>
                <a:lnTo>
                  <a:pt x="329681" y="1839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2" name="Straight Connector 7"/>
          <p:cNvCxnSpPr/>
          <p:nvPr>
            <p:custDataLst>
              <p:tags r:id="rId11"/>
            </p:custDataLst>
          </p:nvPr>
        </p:nvCxnSpPr>
        <p:spPr>
          <a:xfrm>
            <a:off x="3404190" y="3898340"/>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1" name="椭圆 20"/>
          <p:cNvSpPr/>
          <p:nvPr>
            <p:custDataLst>
              <p:tags r:id="rId12"/>
            </p:custDataLst>
          </p:nvPr>
        </p:nvSpPr>
        <p:spPr>
          <a:xfrm>
            <a:off x="3186884" y="2674394"/>
            <a:ext cx="434614" cy="434614"/>
          </a:xfrm>
          <a:prstGeom prst="ellipse">
            <a:avLst/>
          </a:pr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6" name="Oval 33"/>
          <p:cNvSpPr/>
          <p:nvPr>
            <p:custDataLst>
              <p:tags r:id="rId13"/>
            </p:custDataLst>
          </p:nvPr>
        </p:nvSpPr>
        <p:spPr>
          <a:xfrm>
            <a:off x="3303846" y="2787521"/>
            <a:ext cx="199791" cy="20864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标题"/>
          <p:cNvSpPr txBox="1"/>
          <p:nvPr>
            <p:custDataLst>
              <p:tags r:id="rId14"/>
            </p:custDataLst>
          </p:nvPr>
        </p:nvSpPr>
        <p:spPr>
          <a:xfrm>
            <a:off x="688499"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制定质量计划</a:t>
            </a:r>
          </a:p>
        </p:txBody>
      </p:sp>
      <p:sp>
        <p:nvSpPr>
          <p:cNvPr id="26" name="正文"/>
          <p:cNvSpPr txBox="1"/>
          <p:nvPr>
            <p:custDataLst>
              <p:tags r:id="rId15"/>
            </p:custDataLst>
          </p:nvPr>
        </p:nvSpPr>
        <p:spPr>
          <a:xfrm>
            <a:off x="615317" y="1384935"/>
            <a:ext cx="1928914" cy="1411853"/>
          </a:xfrm>
          <a:prstGeom prst="rect">
            <a:avLst/>
          </a:prstGeom>
          <a:noFill/>
        </p:spPr>
        <p:txBody>
          <a:bodyPr wrap="square" lIns="90170" tIns="46990" rIns="90170" bIns="46990" rtlCol="0" anchor="b"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确定软件项目的质量标准，制定详细的质量计划，包括质量目标、质量管理活动、质量控制和质量保证方法等</a:t>
            </a:r>
          </a:p>
        </p:txBody>
      </p:sp>
      <p:cxnSp>
        <p:nvCxnSpPr>
          <p:cNvPr id="41" name="Straight Connector 7"/>
          <p:cNvCxnSpPr/>
          <p:nvPr>
            <p:custDataLst>
              <p:tags r:id="rId16"/>
            </p:custDataLst>
          </p:nvPr>
        </p:nvCxnSpPr>
        <p:spPr>
          <a:xfrm flipV="1">
            <a:off x="5230204" y="2872526"/>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0" name="椭圆 39"/>
          <p:cNvSpPr/>
          <p:nvPr>
            <p:custDataLst>
              <p:tags r:id="rId17"/>
            </p:custDataLst>
          </p:nvPr>
        </p:nvSpPr>
        <p:spPr>
          <a:xfrm>
            <a:off x="5002032" y="4083051"/>
            <a:ext cx="434614" cy="434614"/>
          </a:xfrm>
          <a:prstGeom prst="ellipse">
            <a:avLst/>
          </a:pr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7" name="Oval 41"/>
          <p:cNvSpPr/>
          <p:nvPr>
            <p:custDataLst>
              <p:tags r:id="rId18"/>
            </p:custDataLst>
          </p:nvPr>
        </p:nvSpPr>
        <p:spPr>
          <a:xfrm>
            <a:off x="5115159" y="4222383"/>
            <a:ext cx="208644" cy="156492"/>
          </a:xfrm>
          <a:custGeom>
            <a:avLst/>
            <a:gdLst>
              <a:gd name="T0" fmla="*/ 11200 w 12800"/>
              <a:gd name="T1" fmla="*/ 0 h 9600"/>
              <a:gd name="T2" fmla="*/ 1600 w 12800"/>
              <a:gd name="T3" fmla="*/ 0 h 9600"/>
              <a:gd name="T4" fmla="*/ 0 w 12800"/>
              <a:gd name="T5" fmla="*/ 1600 h 9600"/>
              <a:gd name="T6" fmla="*/ 0 w 12800"/>
              <a:gd name="T7" fmla="*/ 8000 h 9600"/>
              <a:gd name="T8" fmla="*/ 1600 w 12800"/>
              <a:gd name="T9" fmla="*/ 9600 h 9600"/>
              <a:gd name="T10" fmla="*/ 11200 w 12800"/>
              <a:gd name="T11" fmla="*/ 9600 h 9600"/>
              <a:gd name="T12" fmla="*/ 12800 w 12800"/>
              <a:gd name="T13" fmla="*/ 8000 h 9600"/>
              <a:gd name="T14" fmla="*/ 12800 w 12800"/>
              <a:gd name="T15" fmla="*/ 1600 h 9600"/>
              <a:gd name="T16" fmla="*/ 11200 w 12800"/>
              <a:gd name="T17" fmla="*/ 0 h 9600"/>
              <a:gd name="T18" fmla="*/ 11200 w 12800"/>
              <a:gd name="T19" fmla="*/ 800 h 9600"/>
              <a:gd name="T20" fmla="*/ 11420 w 12800"/>
              <a:gd name="T21" fmla="*/ 845 h 9600"/>
              <a:gd name="T22" fmla="*/ 6687 w 12800"/>
              <a:gd name="T23" fmla="*/ 5528 h 9600"/>
              <a:gd name="T24" fmla="*/ 6110 w 12800"/>
              <a:gd name="T25" fmla="*/ 5529 h 9600"/>
              <a:gd name="T26" fmla="*/ 1350 w 12800"/>
              <a:gd name="T27" fmla="*/ 850 h 9600"/>
              <a:gd name="T28" fmla="*/ 1600 w 12800"/>
              <a:gd name="T29" fmla="*/ 800 h 9600"/>
              <a:gd name="T30" fmla="*/ 11200 w 12800"/>
              <a:gd name="T31" fmla="*/ 800 h 9600"/>
              <a:gd name="T32" fmla="*/ 12000 w 12800"/>
              <a:gd name="T33" fmla="*/ 8000 h 9600"/>
              <a:gd name="T34" fmla="*/ 11200 w 12800"/>
              <a:gd name="T35" fmla="*/ 8800 h 9600"/>
              <a:gd name="T36" fmla="*/ 1600 w 12800"/>
              <a:gd name="T37" fmla="*/ 8800 h 9600"/>
              <a:gd name="T38" fmla="*/ 800 w 12800"/>
              <a:gd name="T39" fmla="*/ 8000 h 9600"/>
              <a:gd name="T40" fmla="*/ 800 w 12800"/>
              <a:gd name="T41" fmla="*/ 1600 h 9600"/>
              <a:gd name="T42" fmla="*/ 829 w 12800"/>
              <a:gd name="T43" fmla="*/ 1459 h 9600"/>
              <a:gd name="T44" fmla="*/ 5550 w 12800"/>
              <a:gd name="T45" fmla="*/ 6099 h 9600"/>
              <a:gd name="T46" fmla="*/ 6399 w 12800"/>
              <a:gd name="T47" fmla="*/ 6446 h 9600"/>
              <a:gd name="T48" fmla="*/ 7250 w 12800"/>
              <a:gd name="T49" fmla="*/ 6097 h 9600"/>
              <a:gd name="T50" fmla="*/ 11966 w 12800"/>
              <a:gd name="T51" fmla="*/ 1430 h 9600"/>
              <a:gd name="T52" fmla="*/ 12000 w 12800"/>
              <a:gd name="T53" fmla="*/ 1600 h 9600"/>
              <a:gd name="T54" fmla="*/ 12000 w 12800"/>
              <a:gd name="T55" fmla="*/ 800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0" h="9600">
                <a:moveTo>
                  <a:pt x="11200" y="0"/>
                </a:moveTo>
                <a:lnTo>
                  <a:pt x="1600" y="0"/>
                </a:lnTo>
                <a:cubicBezTo>
                  <a:pt x="718" y="0"/>
                  <a:pt x="0" y="718"/>
                  <a:pt x="0" y="1600"/>
                </a:cubicBezTo>
                <a:lnTo>
                  <a:pt x="0" y="8000"/>
                </a:lnTo>
                <a:cubicBezTo>
                  <a:pt x="0" y="8882"/>
                  <a:pt x="718" y="9600"/>
                  <a:pt x="1600" y="9600"/>
                </a:cubicBezTo>
                <a:lnTo>
                  <a:pt x="11200" y="9600"/>
                </a:lnTo>
                <a:cubicBezTo>
                  <a:pt x="12082" y="9600"/>
                  <a:pt x="12800" y="8882"/>
                  <a:pt x="12800" y="8000"/>
                </a:cubicBezTo>
                <a:lnTo>
                  <a:pt x="12800" y="1600"/>
                </a:lnTo>
                <a:cubicBezTo>
                  <a:pt x="12800" y="718"/>
                  <a:pt x="12082" y="0"/>
                  <a:pt x="11200" y="0"/>
                </a:cubicBezTo>
                <a:close/>
                <a:moveTo>
                  <a:pt x="11200" y="800"/>
                </a:moveTo>
                <a:cubicBezTo>
                  <a:pt x="11278" y="800"/>
                  <a:pt x="11349" y="823"/>
                  <a:pt x="11420" y="845"/>
                </a:cubicBezTo>
                <a:lnTo>
                  <a:pt x="6687" y="5528"/>
                </a:lnTo>
                <a:cubicBezTo>
                  <a:pt x="6532" y="5683"/>
                  <a:pt x="6267" y="5683"/>
                  <a:pt x="6110" y="5529"/>
                </a:cubicBezTo>
                <a:lnTo>
                  <a:pt x="1350" y="850"/>
                </a:lnTo>
                <a:cubicBezTo>
                  <a:pt x="1430" y="824"/>
                  <a:pt x="1512" y="800"/>
                  <a:pt x="1600" y="800"/>
                </a:cubicBezTo>
                <a:lnTo>
                  <a:pt x="11200" y="800"/>
                </a:lnTo>
                <a:close/>
                <a:moveTo>
                  <a:pt x="12000" y="8000"/>
                </a:moveTo>
                <a:cubicBezTo>
                  <a:pt x="12000" y="8442"/>
                  <a:pt x="11642" y="8800"/>
                  <a:pt x="11200" y="8800"/>
                </a:cubicBezTo>
                <a:lnTo>
                  <a:pt x="1600" y="8800"/>
                </a:lnTo>
                <a:cubicBezTo>
                  <a:pt x="1159" y="8800"/>
                  <a:pt x="800" y="8442"/>
                  <a:pt x="800" y="8000"/>
                </a:cubicBezTo>
                <a:lnTo>
                  <a:pt x="800" y="1600"/>
                </a:lnTo>
                <a:cubicBezTo>
                  <a:pt x="800" y="1550"/>
                  <a:pt x="819" y="1506"/>
                  <a:pt x="829" y="1459"/>
                </a:cubicBezTo>
                <a:lnTo>
                  <a:pt x="5550" y="6099"/>
                </a:lnTo>
                <a:cubicBezTo>
                  <a:pt x="5784" y="6330"/>
                  <a:pt x="6091" y="6446"/>
                  <a:pt x="6399" y="6446"/>
                </a:cubicBezTo>
                <a:cubicBezTo>
                  <a:pt x="6708" y="6446"/>
                  <a:pt x="7016" y="6329"/>
                  <a:pt x="7250" y="6097"/>
                </a:cubicBezTo>
                <a:lnTo>
                  <a:pt x="11966" y="1430"/>
                </a:lnTo>
                <a:cubicBezTo>
                  <a:pt x="11978" y="1486"/>
                  <a:pt x="12000" y="1540"/>
                  <a:pt x="12000" y="1600"/>
                </a:cubicBezTo>
                <a:lnTo>
                  <a:pt x="12000" y="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Straight Connector 7"/>
          <p:cNvCxnSpPr/>
          <p:nvPr>
            <p:custDataLst>
              <p:tags r:id="rId19"/>
            </p:custDataLst>
          </p:nvPr>
        </p:nvCxnSpPr>
        <p:spPr>
          <a:xfrm>
            <a:off x="7053022" y="3898340"/>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4" name="椭圆 43"/>
          <p:cNvSpPr/>
          <p:nvPr>
            <p:custDataLst>
              <p:tags r:id="rId20"/>
            </p:custDataLst>
          </p:nvPr>
        </p:nvSpPr>
        <p:spPr>
          <a:xfrm>
            <a:off x="6852333" y="2674394"/>
            <a:ext cx="434614" cy="434614"/>
          </a:xfrm>
          <a:prstGeom prst="ellipse">
            <a:avLst/>
          </a:pr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8" name="Oval 44"/>
          <p:cNvSpPr/>
          <p:nvPr>
            <p:custDataLst>
              <p:tags r:id="rId21"/>
            </p:custDataLst>
          </p:nvPr>
        </p:nvSpPr>
        <p:spPr>
          <a:xfrm>
            <a:off x="6965460" y="2787521"/>
            <a:ext cx="208573" cy="208644"/>
          </a:xfrm>
          <a:custGeom>
            <a:avLst/>
            <a:gdLst>
              <a:gd name="T0" fmla="*/ 12184 w 12262"/>
              <a:gd name="T1" fmla="*/ 1259 h 12266"/>
              <a:gd name="T2" fmla="*/ 11429 w 12262"/>
              <a:gd name="T3" fmla="*/ 2001 h 12266"/>
              <a:gd name="T4" fmla="*/ 11651 w 12262"/>
              <a:gd name="T5" fmla="*/ 2211 h 12266"/>
              <a:gd name="T6" fmla="*/ 11651 w 12262"/>
              <a:gd name="T7" fmla="*/ 2592 h 12266"/>
              <a:gd name="T8" fmla="*/ 3156 w 12262"/>
              <a:gd name="T9" fmla="*/ 11075 h 12266"/>
              <a:gd name="T10" fmla="*/ 403 w 12262"/>
              <a:gd name="T11" fmla="*/ 12228 h 12266"/>
              <a:gd name="T12" fmla="*/ 351 w 12262"/>
              <a:gd name="T13" fmla="*/ 12248 h 12266"/>
              <a:gd name="T14" fmla="*/ 193 w 12262"/>
              <a:gd name="T15" fmla="*/ 12250 h 12266"/>
              <a:gd name="T16" fmla="*/ 172 w 12262"/>
              <a:gd name="T17" fmla="*/ 12245 h 12266"/>
              <a:gd name="T18" fmla="*/ 77 w 12262"/>
              <a:gd name="T19" fmla="*/ 12184 h 12266"/>
              <a:gd name="T20" fmla="*/ 17 w 12262"/>
              <a:gd name="T21" fmla="*/ 12090 h 12266"/>
              <a:gd name="T22" fmla="*/ 11 w 12262"/>
              <a:gd name="T23" fmla="*/ 12068 h 12266"/>
              <a:gd name="T24" fmla="*/ 12 w 12262"/>
              <a:gd name="T25" fmla="*/ 11917 h 12266"/>
              <a:gd name="T26" fmla="*/ 15 w 12262"/>
              <a:gd name="T27" fmla="*/ 11907 h 12266"/>
              <a:gd name="T28" fmla="*/ 1059 w 12262"/>
              <a:gd name="T29" fmla="*/ 9245 h 12266"/>
              <a:gd name="T30" fmla="*/ 8591 w 12262"/>
              <a:gd name="T31" fmla="*/ 1703 h 12266"/>
              <a:gd name="T32" fmla="*/ 7661 w 12262"/>
              <a:gd name="T33" fmla="*/ 1502 h 12266"/>
              <a:gd name="T34" fmla="*/ 6794 w 12262"/>
              <a:gd name="T35" fmla="*/ 2368 h 12266"/>
              <a:gd name="T36" fmla="*/ 4971 w 12262"/>
              <a:gd name="T37" fmla="*/ 4192 h 12266"/>
              <a:gd name="T38" fmla="*/ 4603 w 12262"/>
              <a:gd name="T39" fmla="*/ 3824 h 12266"/>
              <a:gd name="T40" fmla="*/ 7298 w 12262"/>
              <a:gd name="T41" fmla="*/ 1134 h 12266"/>
              <a:gd name="T42" fmla="*/ 8975 w 12262"/>
              <a:gd name="T43" fmla="*/ 1319 h 12266"/>
              <a:gd name="T44" fmla="*/ 9670 w 12262"/>
              <a:gd name="T45" fmla="*/ 611 h 12266"/>
              <a:gd name="T46" fmla="*/ 10052 w 12262"/>
              <a:gd name="T47" fmla="*/ 611 h 12266"/>
              <a:gd name="T48" fmla="*/ 10261 w 12262"/>
              <a:gd name="T49" fmla="*/ 833 h 12266"/>
              <a:gd name="T50" fmla="*/ 11004 w 12262"/>
              <a:gd name="T51" fmla="*/ 78 h 12266"/>
              <a:gd name="T52" fmla="*/ 11385 w 12262"/>
              <a:gd name="T53" fmla="*/ 78 h 12266"/>
              <a:gd name="T54" fmla="*/ 12147 w 12262"/>
              <a:gd name="T55" fmla="*/ 852 h 12266"/>
              <a:gd name="T56" fmla="*/ 12259 w 12262"/>
              <a:gd name="T57" fmla="*/ 1068 h 12266"/>
              <a:gd name="T58" fmla="*/ 2460 w 12262"/>
              <a:gd name="T59" fmla="*/ 10835 h 12266"/>
              <a:gd name="T60" fmla="*/ 759 w 12262"/>
              <a:gd name="T61" fmla="*/ 11503 h 12266"/>
              <a:gd name="T62" fmla="*/ 1695 w 12262"/>
              <a:gd name="T63" fmla="*/ 9335 h 12266"/>
              <a:gd name="T64" fmla="*/ 11092 w 12262"/>
              <a:gd name="T65" fmla="*/ 2401 h 12266"/>
              <a:gd name="T66" fmla="*/ 11194 w 12262"/>
              <a:gd name="T67" fmla="*/ 636 h 12266"/>
              <a:gd name="T68" fmla="*/ 11060 w 12262"/>
              <a:gd name="T69" fmla="*/ 1633 h 12266"/>
              <a:gd name="T70" fmla="*/ 11194 w 12262"/>
              <a:gd name="T71" fmla="*/ 636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62" h="12266">
                <a:moveTo>
                  <a:pt x="12259" y="1068"/>
                </a:moveTo>
                <a:cubicBezTo>
                  <a:pt x="12262" y="1139"/>
                  <a:pt x="12234" y="1208"/>
                  <a:pt x="12184" y="1259"/>
                </a:cubicBezTo>
                <a:cubicBezTo>
                  <a:pt x="12173" y="1270"/>
                  <a:pt x="12159" y="1275"/>
                  <a:pt x="12146" y="1284"/>
                </a:cubicBezTo>
                <a:lnTo>
                  <a:pt x="11429" y="2001"/>
                </a:lnTo>
                <a:lnTo>
                  <a:pt x="11613" y="2185"/>
                </a:lnTo>
                <a:cubicBezTo>
                  <a:pt x="11625" y="2194"/>
                  <a:pt x="11640" y="2199"/>
                  <a:pt x="11651" y="2211"/>
                </a:cubicBezTo>
                <a:cubicBezTo>
                  <a:pt x="11701" y="2261"/>
                  <a:pt x="11728" y="2330"/>
                  <a:pt x="11726" y="2401"/>
                </a:cubicBezTo>
                <a:cubicBezTo>
                  <a:pt x="11728" y="2472"/>
                  <a:pt x="11701" y="2541"/>
                  <a:pt x="11651" y="2592"/>
                </a:cubicBezTo>
                <a:cubicBezTo>
                  <a:pt x="11640" y="2603"/>
                  <a:pt x="11625" y="2608"/>
                  <a:pt x="11613" y="2617"/>
                </a:cubicBezTo>
                <a:lnTo>
                  <a:pt x="3156" y="11075"/>
                </a:lnTo>
                <a:cubicBezTo>
                  <a:pt x="3127" y="11133"/>
                  <a:pt x="3077" y="11179"/>
                  <a:pt x="3016" y="11203"/>
                </a:cubicBezTo>
                <a:lnTo>
                  <a:pt x="403" y="12228"/>
                </a:lnTo>
                <a:cubicBezTo>
                  <a:pt x="387" y="12236"/>
                  <a:pt x="371" y="12242"/>
                  <a:pt x="355" y="12247"/>
                </a:cubicBezTo>
                <a:lnTo>
                  <a:pt x="351" y="12248"/>
                </a:lnTo>
                <a:cubicBezTo>
                  <a:pt x="349" y="12249"/>
                  <a:pt x="347" y="12249"/>
                  <a:pt x="345" y="12249"/>
                </a:cubicBezTo>
                <a:cubicBezTo>
                  <a:pt x="296" y="12265"/>
                  <a:pt x="243" y="12266"/>
                  <a:pt x="193" y="12250"/>
                </a:cubicBezTo>
                <a:cubicBezTo>
                  <a:pt x="188" y="12249"/>
                  <a:pt x="183" y="12250"/>
                  <a:pt x="177" y="12248"/>
                </a:cubicBezTo>
                <a:cubicBezTo>
                  <a:pt x="175" y="12247"/>
                  <a:pt x="174" y="12245"/>
                  <a:pt x="172" y="12245"/>
                </a:cubicBezTo>
                <a:cubicBezTo>
                  <a:pt x="149" y="12235"/>
                  <a:pt x="127" y="12223"/>
                  <a:pt x="108" y="12207"/>
                </a:cubicBezTo>
                <a:cubicBezTo>
                  <a:pt x="97" y="12199"/>
                  <a:pt x="86" y="12193"/>
                  <a:pt x="77" y="12184"/>
                </a:cubicBezTo>
                <a:cubicBezTo>
                  <a:pt x="69" y="12175"/>
                  <a:pt x="62" y="12164"/>
                  <a:pt x="55" y="12154"/>
                </a:cubicBezTo>
                <a:cubicBezTo>
                  <a:pt x="39" y="12134"/>
                  <a:pt x="26" y="12113"/>
                  <a:pt x="17" y="12090"/>
                </a:cubicBezTo>
                <a:cubicBezTo>
                  <a:pt x="16" y="12088"/>
                  <a:pt x="14" y="12086"/>
                  <a:pt x="13" y="12084"/>
                </a:cubicBezTo>
                <a:cubicBezTo>
                  <a:pt x="12" y="12079"/>
                  <a:pt x="13" y="12074"/>
                  <a:pt x="11" y="12068"/>
                </a:cubicBezTo>
                <a:cubicBezTo>
                  <a:pt x="4" y="12044"/>
                  <a:pt x="0" y="12018"/>
                  <a:pt x="0" y="11993"/>
                </a:cubicBezTo>
                <a:cubicBezTo>
                  <a:pt x="0" y="11966"/>
                  <a:pt x="5" y="11942"/>
                  <a:pt x="12" y="11917"/>
                </a:cubicBezTo>
                <a:cubicBezTo>
                  <a:pt x="13" y="11914"/>
                  <a:pt x="12" y="11912"/>
                  <a:pt x="13" y="11910"/>
                </a:cubicBezTo>
                <a:lnTo>
                  <a:pt x="15" y="11907"/>
                </a:lnTo>
                <a:cubicBezTo>
                  <a:pt x="20" y="11890"/>
                  <a:pt x="25" y="11874"/>
                  <a:pt x="33" y="11859"/>
                </a:cubicBezTo>
                <a:lnTo>
                  <a:pt x="1059" y="9245"/>
                </a:lnTo>
                <a:cubicBezTo>
                  <a:pt x="1083" y="9185"/>
                  <a:pt x="1129" y="9135"/>
                  <a:pt x="1187" y="9106"/>
                </a:cubicBezTo>
                <a:lnTo>
                  <a:pt x="8591" y="1703"/>
                </a:lnTo>
                <a:cubicBezTo>
                  <a:pt x="8519" y="1474"/>
                  <a:pt x="8308" y="1319"/>
                  <a:pt x="8069" y="1318"/>
                </a:cubicBezTo>
                <a:cubicBezTo>
                  <a:pt x="7906" y="1318"/>
                  <a:pt x="7762" y="1390"/>
                  <a:pt x="7661" y="1502"/>
                </a:cubicBezTo>
                <a:lnTo>
                  <a:pt x="7660" y="1501"/>
                </a:lnTo>
                <a:lnTo>
                  <a:pt x="6794" y="2368"/>
                </a:lnTo>
                <a:lnTo>
                  <a:pt x="6795" y="2369"/>
                </a:lnTo>
                <a:lnTo>
                  <a:pt x="4971" y="4192"/>
                </a:lnTo>
                <a:cubicBezTo>
                  <a:pt x="4869" y="4288"/>
                  <a:pt x="4708" y="4286"/>
                  <a:pt x="4609" y="4186"/>
                </a:cubicBezTo>
                <a:cubicBezTo>
                  <a:pt x="4509" y="4087"/>
                  <a:pt x="4507" y="3926"/>
                  <a:pt x="4603" y="3824"/>
                </a:cubicBezTo>
                <a:lnTo>
                  <a:pt x="7283" y="1144"/>
                </a:lnTo>
                <a:cubicBezTo>
                  <a:pt x="7287" y="1140"/>
                  <a:pt x="7293" y="1138"/>
                  <a:pt x="7298" y="1134"/>
                </a:cubicBezTo>
                <a:cubicBezTo>
                  <a:pt x="7498" y="922"/>
                  <a:pt x="7777" y="802"/>
                  <a:pt x="8069" y="801"/>
                </a:cubicBezTo>
                <a:cubicBezTo>
                  <a:pt x="8456" y="801"/>
                  <a:pt x="8789" y="1010"/>
                  <a:pt x="8975" y="1319"/>
                </a:cubicBezTo>
                <a:lnTo>
                  <a:pt x="9645" y="649"/>
                </a:lnTo>
                <a:cubicBezTo>
                  <a:pt x="9654" y="637"/>
                  <a:pt x="9659" y="622"/>
                  <a:pt x="9670" y="611"/>
                </a:cubicBezTo>
                <a:cubicBezTo>
                  <a:pt x="9721" y="561"/>
                  <a:pt x="9790" y="534"/>
                  <a:pt x="9861" y="536"/>
                </a:cubicBezTo>
                <a:cubicBezTo>
                  <a:pt x="9932" y="534"/>
                  <a:pt x="10001" y="561"/>
                  <a:pt x="10052" y="611"/>
                </a:cubicBezTo>
                <a:cubicBezTo>
                  <a:pt x="10063" y="622"/>
                  <a:pt x="10068" y="637"/>
                  <a:pt x="10077" y="649"/>
                </a:cubicBezTo>
                <a:lnTo>
                  <a:pt x="10261" y="833"/>
                </a:lnTo>
                <a:lnTo>
                  <a:pt x="10978" y="116"/>
                </a:lnTo>
                <a:cubicBezTo>
                  <a:pt x="10987" y="103"/>
                  <a:pt x="10992" y="89"/>
                  <a:pt x="11004" y="78"/>
                </a:cubicBezTo>
                <a:cubicBezTo>
                  <a:pt x="11054" y="27"/>
                  <a:pt x="11123" y="0"/>
                  <a:pt x="11194" y="3"/>
                </a:cubicBezTo>
                <a:cubicBezTo>
                  <a:pt x="11265" y="0"/>
                  <a:pt x="11334" y="27"/>
                  <a:pt x="11385" y="78"/>
                </a:cubicBezTo>
                <a:cubicBezTo>
                  <a:pt x="11396" y="89"/>
                  <a:pt x="11401" y="103"/>
                  <a:pt x="11410" y="116"/>
                </a:cubicBezTo>
                <a:lnTo>
                  <a:pt x="12147" y="852"/>
                </a:lnTo>
                <a:cubicBezTo>
                  <a:pt x="12160" y="861"/>
                  <a:pt x="12174" y="866"/>
                  <a:pt x="12185" y="878"/>
                </a:cubicBezTo>
                <a:cubicBezTo>
                  <a:pt x="12235" y="928"/>
                  <a:pt x="12261" y="997"/>
                  <a:pt x="12259" y="1068"/>
                </a:cubicBezTo>
                <a:close/>
                <a:moveTo>
                  <a:pt x="759" y="11503"/>
                </a:moveTo>
                <a:lnTo>
                  <a:pt x="2460" y="10835"/>
                </a:lnTo>
                <a:lnTo>
                  <a:pt x="1426" y="9802"/>
                </a:lnTo>
                <a:lnTo>
                  <a:pt x="759" y="11503"/>
                </a:lnTo>
                <a:close/>
                <a:moveTo>
                  <a:pt x="9860" y="1170"/>
                </a:moveTo>
                <a:lnTo>
                  <a:pt x="1695" y="9335"/>
                </a:lnTo>
                <a:lnTo>
                  <a:pt x="2927" y="10566"/>
                </a:lnTo>
                <a:lnTo>
                  <a:pt x="11092" y="2401"/>
                </a:lnTo>
                <a:lnTo>
                  <a:pt x="9860" y="1170"/>
                </a:lnTo>
                <a:close/>
                <a:moveTo>
                  <a:pt x="11194" y="636"/>
                </a:moveTo>
                <a:lnTo>
                  <a:pt x="10629" y="1201"/>
                </a:lnTo>
                <a:lnTo>
                  <a:pt x="11060" y="1633"/>
                </a:lnTo>
                <a:lnTo>
                  <a:pt x="11625" y="1068"/>
                </a:lnTo>
                <a:lnTo>
                  <a:pt x="11194" y="6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7" name="Straight Connector 7"/>
          <p:cNvCxnSpPr/>
          <p:nvPr>
            <p:custDataLst>
              <p:tags r:id="rId22"/>
            </p:custDataLst>
          </p:nvPr>
        </p:nvCxnSpPr>
        <p:spPr>
          <a:xfrm flipV="1">
            <a:off x="8877757" y="2872526"/>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6" name="椭圆 45"/>
          <p:cNvSpPr/>
          <p:nvPr>
            <p:custDataLst>
              <p:tags r:id="rId23"/>
            </p:custDataLst>
          </p:nvPr>
        </p:nvSpPr>
        <p:spPr>
          <a:xfrm>
            <a:off x="8652781" y="4083051"/>
            <a:ext cx="434614" cy="434614"/>
          </a:xfrm>
          <a:prstGeom prst="ellipse">
            <a:avLst/>
          </a:pr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9" name="Oval 47"/>
          <p:cNvSpPr/>
          <p:nvPr>
            <p:custDataLst>
              <p:tags r:id="rId24"/>
            </p:custDataLst>
          </p:nvPr>
        </p:nvSpPr>
        <p:spPr>
          <a:xfrm>
            <a:off x="8765908" y="4196178"/>
            <a:ext cx="207584" cy="208644"/>
          </a:xfrm>
          <a:custGeom>
            <a:avLst/>
            <a:gdLst>
              <a:gd name="connsiteX0" fmla="*/ 79661 w 601179"/>
              <a:gd name="connsiteY0" fmla="*/ 405963 h 604252"/>
              <a:gd name="connsiteX1" fmla="*/ 342955 w 601179"/>
              <a:gd name="connsiteY1" fmla="*/ 405963 h 604252"/>
              <a:gd name="connsiteX2" fmla="*/ 357626 w 601179"/>
              <a:gd name="connsiteY2" fmla="*/ 420731 h 604252"/>
              <a:gd name="connsiteX3" fmla="*/ 342955 w 601179"/>
              <a:gd name="connsiteY3" fmla="*/ 435389 h 604252"/>
              <a:gd name="connsiteX4" fmla="*/ 79661 w 601179"/>
              <a:gd name="connsiteY4" fmla="*/ 435389 h 604252"/>
              <a:gd name="connsiteX5" fmla="*/ 64991 w 601179"/>
              <a:gd name="connsiteY5" fmla="*/ 420731 h 604252"/>
              <a:gd name="connsiteX6" fmla="*/ 79661 w 601179"/>
              <a:gd name="connsiteY6" fmla="*/ 405963 h 604252"/>
              <a:gd name="connsiteX7" fmla="*/ 517114 w 601179"/>
              <a:gd name="connsiteY7" fmla="*/ 319218 h 604252"/>
              <a:gd name="connsiteX8" fmla="*/ 526826 w 601179"/>
              <a:gd name="connsiteY8" fmla="*/ 516383 h 604252"/>
              <a:gd name="connsiteX9" fmla="*/ 537199 w 601179"/>
              <a:gd name="connsiteY9" fmla="*/ 556147 h 604252"/>
              <a:gd name="connsiteX10" fmla="*/ 547573 w 601179"/>
              <a:gd name="connsiteY10" fmla="*/ 516383 h 604252"/>
              <a:gd name="connsiteX11" fmla="*/ 557174 w 601179"/>
              <a:gd name="connsiteY11" fmla="*/ 319218 h 604252"/>
              <a:gd name="connsiteX12" fmla="*/ 79661 w 601179"/>
              <a:gd name="connsiteY12" fmla="*/ 317897 h 604252"/>
              <a:gd name="connsiteX13" fmla="*/ 342955 w 601179"/>
              <a:gd name="connsiteY13" fmla="*/ 317897 h 604252"/>
              <a:gd name="connsiteX14" fmla="*/ 357626 w 601179"/>
              <a:gd name="connsiteY14" fmla="*/ 332629 h 604252"/>
              <a:gd name="connsiteX15" fmla="*/ 342955 w 601179"/>
              <a:gd name="connsiteY15" fmla="*/ 347252 h 604252"/>
              <a:gd name="connsiteX16" fmla="*/ 79661 w 601179"/>
              <a:gd name="connsiteY16" fmla="*/ 347252 h 604252"/>
              <a:gd name="connsiteX17" fmla="*/ 64991 w 601179"/>
              <a:gd name="connsiteY17" fmla="*/ 332629 h 604252"/>
              <a:gd name="connsiteX18" fmla="*/ 79661 w 601179"/>
              <a:gd name="connsiteY18" fmla="*/ 317897 h 604252"/>
              <a:gd name="connsiteX19" fmla="*/ 79661 w 601179"/>
              <a:gd name="connsiteY19" fmla="*/ 229761 h 604252"/>
              <a:gd name="connsiteX20" fmla="*/ 342955 w 601179"/>
              <a:gd name="connsiteY20" fmla="*/ 229761 h 604252"/>
              <a:gd name="connsiteX21" fmla="*/ 357626 w 601179"/>
              <a:gd name="connsiteY21" fmla="*/ 244529 h 604252"/>
              <a:gd name="connsiteX22" fmla="*/ 342955 w 601179"/>
              <a:gd name="connsiteY22" fmla="*/ 259187 h 604252"/>
              <a:gd name="connsiteX23" fmla="*/ 79661 w 601179"/>
              <a:gd name="connsiteY23" fmla="*/ 259187 h 604252"/>
              <a:gd name="connsiteX24" fmla="*/ 64991 w 601179"/>
              <a:gd name="connsiteY24" fmla="*/ 244529 h 604252"/>
              <a:gd name="connsiteX25" fmla="*/ 79661 w 601179"/>
              <a:gd name="connsiteY25" fmla="*/ 229761 h 604252"/>
              <a:gd name="connsiteX26" fmla="*/ 522412 w 601179"/>
              <a:gd name="connsiteY26" fmla="*/ 69622 h 604252"/>
              <a:gd name="connsiteX27" fmla="*/ 507624 w 601179"/>
              <a:gd name="connsiteY27" fmla="*/ 74138 h 604252"/>
              <a:gd name="connsiteX28" fmla="*/ 507513 w 601179"/>
              <a:gd name="connsiteY28" fmla="*/ 289918 h 604252"/>
              <a:gd name="connsiteX29" fmla="*/ 566886 w 601179"/>
              <a:gd name="connsiteY29" fmla="*/ 289918 h 604252"/>
              <a:gd name="connsiteX30" fmla="*/ 566775 w 601179"/>
              <a:gd name="connsiteY30" fmla="*/ 74138 h 604252"/>
              <a:gd name="connsiteX31" fmla="*/ 551877 w 601179"/>
              <a:gd name="connsiteY31" fmla="*/ 69622 h 604252"/>
              <a:gd name="connsiteX32" fmla="*/ 551877 w 601179"/>
              <a:gd name="connsiteY32" fmla="*/ 178668 h 604252"/>
              <a:gd name="connsiteX33" fmla="*/ 537199 w 601179"/>
              <a:gd name="connsiteY33" fmla="*/ 193318 h 604252"/>
              <a:gd name="connsiteX34" fmla="*/ 522412 w 601179"/>
              <a:gd name="connsiteY34" fmla="*/ 178668 h 604252"/>
              <a:gd name="connsiteX35" fmla="*/ 58798 w 601179"/>
              <a:gd name="connsiteY35" fmla="*/ 61901 h 604252"/>
              <a:gd name="connsiteX36" fmla="*/ 29343 w 601179"/>
              <a:gd name="connsiteY36" fmla="*/ 91310 h 604252"/>
              <a:gd name="connsiteX37" fmla="*/ 29343 w 601179"/>
              <a:gd name="connsiteY37" fmla="*/ 545545 h 604252"/>
              <a:gd name="connsiteX38" fmla="*/ 58798 w 601179"/>
              <a:gd name="connsiteY38" fmla="*/ 574843 h 604252"/>
              <a:gd name="connsiteX39" fmla="*/ 363708 w 601179"/>
              <a:gd name="connsiteY39" fmla="*/ 574843 h 604252"/>
              <a:gd name="connsiteX40" fmla="*/ 393162 w 601179"/>
              <a:gd name="connsiteY40" fmla="*/ 545545 h 604252"/>
              <a:gd name="connsiteX41" fmla="*/ 393162 w 601179"/>
              <a:gd name="connsiteY41" fmla="*/ 91310 h 604252"/>
              <a:gd name="connsiteX42" fmla="*/ 363708 w 601179"/>
              <a:gd name="connsiteY42" fmla="*/ 61901 h 604252"/>
              <a:gd name="connsiteX43" fmla="*/ 358413 w 601179"/>
              <a:gd name="connsiteY43" fmla="*/ 61901 h 604252"/>
              <a:gd name="connsiteX44" fmla="*/ 358413 w 601179"/>
              <a:gd name="connsiteY44" fmla="*/ 99571 h 604252"/>
              <a:gd name="connsiteX45" fmla="*/ 343630 w 601179"/>
              <a:gd name="connsiteY45" fmla="*/ 114330 h 604252"/>
              <a:gd name="connsiteX46" fmla="*/ 328959 w 601179"/>
              <a:gd name="connsiteY46" fmla="*/ 99571 h 604252"/>
              <a:gd name="connsiteX47" fmla="*/ 328959 w 601179"/>
              <a:gd name="connsiteY47" fmla="*/ 61901 h 604252"/>
              <a:gd name="connsiteX48" fmla="*/ 270161 w 601179"/>
              <a:gd name="connsiteY48" fmla="*/ 61901 h 604252"/>
              <a:gd name="connsiteX49" fmla="*/ 270161 w 601179"/>
              <a:gd name="connsiteY49" fmla="*/ 99571 h 604252"/>
              <a:gd name="connsiteX50" fmla="*/ 255379 w 601179"/>
              <a:gd name="connsiteY50" fmla="*/ 114330 h 604252"/>
              <a:gd name="connsiteX51" fmla="*/ 240707 w 601179"/>
              <a:gd name="connsiteY51" fmla="*/ 99571 h 604252"/>
              <a:gd name="connsiteX52" fmla="*/ 240707 w 601179"/>
              <a:gd name="connsiteY52" fmla="*/ 61901 h 604252"/>
              <a:gd name="connsiteX53" fmla="*/ 181909 w 601179"/>
              <a:gd name="connsiteY53" fmla="*/ 61901 h 604252"/>
              <a:gd name="connsiteX54" fmla="*/ 181909 w 601179"/>
              <a:gd name="connsiteY54" fmla="*/ 99571 h 604252"/>
              <a:gd name="connsiteX55" fmla="*/ 167127 w 601179"/>
              <a:gd name="connsiteY55" fmla="*/ 114330 h 604252"/>
              <a:gd name="connsiteX56" fmla="*/ 152455 w 601179"/>
              <a:gd name="connsiteY56" fmla="*/ 99571 h 604252"/>
              <a:gd name="connsiteX57" fmla="*/ 152455 w 601179"/>
              <a:gd name="connsiteY57" fmla="*/ 61901 h 604252"/>
              <a:gd name="connsiteX58" fmla="*/ 93657 w 601179"/>
              <a:gd name="connsiteY58" fmla="*/ 61901 h 604252"/>
              <a:gd name="connsiteX59" fmla="*/ 93657 w 601179"/>
              <a:gd name="connsiteY59" fmla="*/ 99571 h 604252"/>
              <a:gd name="connsiteX60" fmla="*/ 78875 w 601179"/>
              <a:gd name="connsiteY60" fmla="*/ 114330 h 604252"/>
              <a:gd name="connsiteX61" fmla="*/ 64203 w 601179"/>
              <a:gd name="connsiteY61" fmla="*/ 99571 h 604252"/>
              <a:gd name="connsiteX62" fmla="*/ 64203 w 601179"/>
              <a:gd name="connsiteY62" fmla="*/ 61901 h 604252"/>
              <a:gd name="connsiteX63" fmla="*/ 537199 w 601179"/>
              <a:gd name="connsiteY63" fmla="*/ 38670 h 604252"/>
              <a:gd name="connsiteX64" fmla="*/ 586529 w 601179"/>
              <a:gd name="connsiteY64" fmla="*/ 50566 h 604252"/>
              <a:gd name="connsiteX65" fmla="*/ 595137 w 601179"/>
              <a:gd name="connsiteY65" fmla="*/ 62462 h 604252"/>
              <a:gd name="connsiteX66" fmla="*/ 595137 w 601179"/>
              <a:gd name="connsiteY66" fmla="*/ 302806 h 604252"/>
              <a:gd name="connsiteX67" fmla="*/ 586860 w 601179"/>
              <a:gd name="connsiteY67" fmla="*/ 314591 h 604252"/>
              <a:gd name="connsiteX68" fmla="*/ 576818 w 601179"/>
              <a:gd name="connsiteY68" fmla="*/ 519247 h 604252"/>
              <a:gd name="connsiteX69" fmla="*/ 576376 w 601179"/>
              <a:gd name="connsiteY69" fmla="*/ 522221 h 604252"/>
              <a:gd name="connsiteX70" fmla="*/ 559492 w 601179"/>
              <a:gd name="connsiteY70" fmla="*/ 587098 h 604252"/>
              <a:gd name="connsiteX71" fmla="*/ 545256 w 601179"/>
              <a:gd name="connsiteY71" fmla="*/ 598113 h 604252"/>
              <a:gd name="connsiteX72" fmla="*/ 529033 w 601179"/>
              <a:gd name="connsiteY72" fmla="*/ 598113 h 604252"/>
              <a:gd name="connsiteX73" fmla="*/ 514797 w 601179"/>
              <a:gd name="connsiteY73" fmla="*/ 587098 h 604252"/>
              <a:gd name="connsiteX74" fmla="*/ 497912 w 601179"/>
              <a:gd name="connsiteY74" fmla="*/ 522221 h 604252"/>
              <a:gd name="connsiteX75" fmla="*/ 497471 w 601179"/>
              <a:gd name="connsiteY75" fmla="*/ 519247 h 604252"/>
              <a:gd name="connsiteX76" fmla="*/ 487428 w 601179"/>
              <a:gd name="connsiteY76" fmla="*/ 314591 h 604252"/>
              <a:gd name="connsiteX77" fmla="*/ 479151 w 601179"/>
              <a:gd name="connsiteY77" fmla="*/ 302806 h 604252"/>
              <a:gd name="connsiteX78" fmla="*/ 479151 w 601179"/>
              <a:gd name="connsiteY78" fmla="*/ 62462 h 604252"/>
              <a:gd name="connsiteX79" fmla="*/ 487870 w 601179"/>
              <a:gd name="connsiteY79" fmla="*/ 50566 h 604252"/>
              <a:gd name="connsiteX80" fmla="*/ 537199 w 601179"/>
              <a:gd name="connsiteY80" fmla="*/ 38670 h 604252"/>
              <a:gd name="connsiteX81" fmla="*/ 78875 w 601179"/>
              <a:gd name="connsiteY81" fmla="*/ 0 h 604252"/>
              <a:gd name="connsiteX82" fmla="*/ 93657 w 601179"/>
              <a:gd name="connsiteY82" fmla="*/ 14649 h 604252"/>
              <a:gd name="connsiteX83" fmla="*/ 93657 w 601179"/>
              <a:gd name="connsiteY83" fmla="*/ 32493 h 604252"/>
              <a:gd name="connsiteX84" fmla="*/ 152455 w 601179"/>
              <a:gd name="connsiteY84" fmla="*/ 32493 h 604252"/>
              <a:gd name="connsiteX85" fmla="*/ 152455 w 601179"/>
              <a:gd name="connsiteY85" fmla="*/ 14649 h 604252"/>
              <a:gd name="connsiteX86" fmla="*/ 167127 w 601179"/>
              <a:gd name="connsiteY86" fmla="*/ 0 h 604252"/>
              <a:gd name="connsiteX87" fmla="*/ 181909 w 601179"/>
              <a:gd name="connsiteY87" fmla="*/ 14649 h 604252"/>
              <a:gd name="connsiteX88" fmla="*/ 181909 w 601179"/>
              <a:gd name="connsiteY88" fmla="*/ 32493 h 604252"/>
              <a:gd name="connsiteX89" fmla="*/ 240707 w 601179"/>
              <a:gd name="connsiteY89" fmla="*/ 32493 h 604252"/>
              <a:gd name="connsiteX90" fmla="*/ 240707 w 601179"/>
              <a:gd name="connsiteY90" fmla="*/ 14649 h 604252"/>
              <a:gd name="connsiteX91" fmla="*/ 255379 w 601179"/>
              <a:gd name="connsiteY91" fmla="*/ 0 h 604252"/>
              <a:gd name="connsiteX92" fmla="*/ 270161 w 601179"/>
              <a:gd name="connsiteY92" fmla="*/ 14649 h 604252"/>
              <a:gd name="connsiteX93" fmla="*/ 270161 w 601179"/>
              <a:gd name="connsiteY93" fmla="*/ 32493 h 604252"/>
              <a:gd name="connsiteX94" fmla="*/ 328959 w 601179"/>
              <a:gd name="connsiteY94" fmla="*/ 32493 h 604252"/>
              <a:gd name="connsiteX95" fmla="*/ 328959 w 601179"/>
              <a:gd name="connsiteY95" fmla="*/ 14649 h 604252"/>
              <a:gd name="connsiteX96" fmla="*/ 343630 w 601179"/>
              <a:gd name="connsiteY96" fmla="*/ 0 h 604252"/>
              <a:gd name="connsiteX97" fmla="*/ 358413 w 601179"/>
              <a:gd name="connsiteY97" fmla="*/ 14649 h 604252"/>
              <a:gd name="connsiteX98" fmla="*/ 358413 w 601179"/>
              <a:gd name="connsiteY98" fmla="*/ 32493 h 604252"/>
              <a:gd name="connsiteX99" fmla="*/ 363708 w 601179"/>
              <a:gd name="connsiteY99" fmla="*/ 32493 h 604252"/>
              <a:gd name="connsiteX100" fmla="*/ 422616 w 601179"/>
              <a:gd name="connsiteY100" fmla="*/ 91310 h 604252"/>
              <a:gd name="connsiteX101" fmla="*/ 422616 w 601179"/>
              <a:gd name="connsiteY101" fmla="*/ 545435 h 604252"/>
              <a:gd name="connsiteX102" fmla="*/ 363708 w 601179"/>
              <a:gd name="connsiteY102" fmla="*/ 604252 h 604252"/>
              <a:gd name="connsiteX103" fmla="*/ 58798 w 601179"/>
              <a:gd name="connsiteY103" fmla="*/ 604252 h 604252"/>
              <a:gd name="connsiteX104" fmla="*/ 0 w 601179"/>
              <a:gd name="connsiteY104" fmla="*/ 545435 h 604252"/>
              <a:gd name="connsiteX105" fmla="*/ 0 w 601179"/>
              <a:gd name="connsiteY105" fmla="*/ 91310 h 604252"/>
              <a:gd name="connsiteX106" fmla="*/ 58798 w 601179"/>
              <a:gd name="connsiteY106" fmla="*/ 32493 h 604252"/>
              <a:gd name="connsiteX107" fmla="*/ 64203 w 601179"/>
              <a:gd name="connsiteY107" fmla="*/ 32493 h 604252"/>
              <a:gd name="connsiteX108" fmla="*/ 64203 w 601179"/>
              <a:gd name="connsiteY108" fmla="*/ 14649 h 604252"/>
              <a:gd name="connsiteX109" fmla="*/ 78875 w 601179"/>
              <a:gd name="connsiteY109"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1179" h="604252">
                <a:moveTo>
                  <a:pt x="79661" y="405963"/>
                </a:moveTo>
                <a:lnTo>
                  <a:pt x="342955" y="405963"/>
                </a:lnTo>
                <a:cubicBezTo>
                  <a:pt x="351008" y="405963"/>
                  <a:pt x="357626" y="412576"/>
                  <a:pt x="357626" y="420731"/>
                </a:cubicBezTo>
                <a:cubicBezTo>
                  <a:pt x="357626" y="428776"/>
                  <a:pt x="351008" y="435389"/>
                  <a:pt x="342955" y="435389"/>
                </a:cubicBezTo>
                <a:lnTo>
                  <a:pt x="79661" y="435389"/>
                </a:lnTo>
                <a:cubicBezTo>
                  <a:pt x="71499" y="435389"/>
                  <a:pt x="64991" y="428776"/>
                  <a:pt x="64991" y="420731"/>
                </a:cubicBezTo>
                <a:cubicBezTo>
                  <a:pt x="64991" y="412576"/>
                  <a:pt x="71499" y="405963"/>
                  <a:pt x="79661" y="405963"/>
                </a:cubicBezTo>
                <a:close/>
                <a:moveTo>
                  <a:pt x="517114" y="319218"/>
                </a:moveTo>
                <a:lnTo>
                  <a:pt x="526826" y="516383"/>
                </a:lnTo>
                <a:lnTo>
                  <a:pt x="537199" y="556147"/>
                </a:lnTo>
                <a:lnTo>
                  <a:pt x="547573" y="516383"/>
                </a:lnTo>
                <a:lnTo>
                  <a:pt x="557174" y="319218"/>
                </a:lnTo>
                <a:close/>
                <a:moveTo>
                  <a:pt x="79661" y="317897"/>
                </a:moveTo>
                <a:lnTo>
                  <a:pt x="342955" y="317897"/>
                </a:lnTo>
                <a:cubicBezTo>
                  <a:pt x="351008" y="317897"/>
                  <a:pt x="357626" y="324494"/>
                  <a:pt x="357626" y="332629"/>
                </a:cubicBezTo>
                <a:cubicBezTo>
                  <a:pt x="357626" y="340655"/>
                  <a:pt x="351008" y="347252"/>
                  <a:pt x="342955" y="347252"/>
                </a:cubicBezTo>
                <a:lnTo>
                  <a:pt x="79661" y="347252"/>
                </a:lnTo>
                <a:cubicBezTo>
                  <a:pt x="71499" y="347252"/>
                  <a:pt x="64991" y="340655"/>
                  <a:pt x="64991" y="332629"/>
                </a:cubicBezTo>
                <a:cubicBezTo>
                  <a:pt x="64991" y="324494"/>
                  <a:pt x="71499" y="317897"/>
                  <a:pt x="79661" y="317897"/>
                </a:cubicBezTo>
                <a:close/>
                <a:moveTo>
                  <a:pt x="79661" y="229761"/>
                </a:moveTo>
                <a:lnTo>
                  <a:pt x="342955" y="229761"/>
                </a:lnTo>
                <a:cubicBezTo>
                  <a:pt x="351008" y="229761"/>
                  <a:pt x="357626" y="236374"/>
                  <a:pt x="357626" y="244529"/>
                </a:cubicBezTo>
                <a:cubicBezTo>
                  <a:pt x="357626" y="252574"/>
                  <a:pt x="351008" y="259187"/>
                  <a:pt x="342955" y="259187"/>
                </a:cubicBezTo>
                <a:lnTo>
                  <a:pt x="79661" y="259187"/>
                </a:lnTo>
                <a:cubicBezTo>
                  <a:pt x="71499" y="259187"/>
                  <a:pt x="64991" y="252574"/>
                  <a:pt x="64991" y="244529"/>
                </a:cubicBezTo>
                <a:cubicBezTo>
                  <a:pt x="64991" y="236374"/>
                  <a:pt x="71499" y="229761"/>
                  <a:pt x="79661" y="229761"/>
                </a:cubicBezTo>
                <a:close/>
                <a:moveTo>
                  <a:pt x="522412" y="69622"/>
                </a:moveTo>
                <a:cubicBezTo>
                  <a:pt x="517776" y="70723"/>
                  <a:pt x="512810" y="72155"/>
                  <a:pt x="507624" y="74138"/>
                </a:cubicBezTo>
                <a:cubicBezTo>
                  <a:pt x="500892" y="146615"/>
                  <a:pt x="500892" y="217441"/>
                  <a:pt x="507513" y="289918"/>
                </a:cubicBezTo>
                <a:lnTo>
                  <a:pt x="566886" y="289918"/>
                </a:lnTo>
                <a:cubicBezTo>
                  <a:pt x="573507" y="217441"/>
                  <a:pt x="573397" y="146725"/>
                  <a:pt x="566775" y="74138"/>
                </a:cubicBezTo>
                <a:cubicBezTo>
                  <a:pt x="561478" y="72155"/>
                  <a:pt x="556622" y="70723"/>
                  <a:pt x="551877" y="69622"/>
                </a:cubicBezTo>
                <a:lnTo>
                  <a:pt x="551877" y="178668"/>
                </a:lnTo>
                <a:cubicBezTo>
                  <a:pt x="551877" y="186819"/>
                  <a:pt x="545256" y="193318"/>
                  <a:pt x="537199" y="193318"/>
                </a:cubicBezTo>
                <a:cubicBezTo>
                  <a:pt x="529033" y="193318"/>
                  <a:pt x="522412" y="186819"/>
                  <a:pt x="522412" y="178668"/>
                </a:cubicBezTo>
                <a:close/>
                <a:moveTo>
                  <a:pt x="58798" y="61901"/>
                </a:moveTo>
                <a:cubicBezTo>
                  <a:pt x="42581" y="61901"/>
                  <a:pt x="29343" y="75118"/>
                  <a:pt x="29343" y="91310"/>
                </a:cubicBezTo>
                <a:lnTo>
                  <a:pt x="29343" y="545545"/>
                </a:lnTo>
                <a:cubicBezTo>
                  <a:pt x="29343" y="561736"/>
                  <a:pt x="42581" y="574843"/>
                  <a:pt x="58798" y="574843"/>
                </a:cubicBezTo>
                <a:lnTo>
                  <a:pt x="363708" y="574843"/>
                </a:lnTo>
                <a:cubicBezTo>
                  <a:pt x="379924" y="574843"/>
                  <a:pt x="393162" y="561736"/>
                  <a:pt x="393162" y="545545"/>
                </a:cubicBezTo>
                <a:lnTo>
                  <a:pt x="393162" y="91310"/>
                </a:lnTo>
                <a:cubicBezTo>
                  <a:pt x="393162" y="75118"/>
                  <a:pt x="379924" y="61901"/>
                  <a:pt x="363708" y="61901"/>
                </a:cubicBezTo>
                <a:lnTo>
                  <a:pt x="358413" y="61901"/>
                </a:lnTo>
                <a:lnTo>
                  <a:pt x="358413" y="99571"/>
                </a:lnTo>
                <a:cubicBezTo>
                  <a:pt x="358413" y="107721"/>
                  <a:pt x="351794" y="114330"/>
                  <a:pt x="343630" y="114330"/>
                </a:cubicBezTo>
                <a:cubicBezTo>
                  <a:pt x="335577" y="114330"/>
                  <a:pt x="328959" y="107721"/>
                  <a:pt x="328959" y="99571"/>
                </a:cubicBezTo>
                <a:lnTo>
                  <a:pt x="328959" y="61901"/>
                </a:lnTo>
                <a:lnTo>
                  <a:pt x="270161" y="61901"/>
                </a:lnTo>
                <a:lnTo>
                  <a:pt x="270161" y="99571"/>
                </a:lnTo>
                <a:cubicBezTo>
                  <a:pt x="270161" y="107721"/>
                  <a:pt x="263542" y="114330"/>
                  <a:pt x="255379" y="114330"/>
                </a:cubicBezTo>
                <a:cubicBezTo>
                  <a:pt x="247326" y="114330"/>
                  <a:pt x="240707" y="107721"/>
                  <a:pt x="240707" y="99571"/>
                </a:cubicBezTo>
                <a:lnTo>
                  <a:pt x="240707" y="61901"/>
                </a:lnTo>
                <a:lnTo>
                  <a:pt x="181909" y="61901"/>
                </a:lnTo>
                <a:lnTo>
                  <a:pt x="181909" y="99571"/>
                </a:lnTo>
                <a:cubicBezTo>
                  <a:pt x="181909" y="107721"/>
                  <a:pt x="175290" y="114330"/>
                  <a:pt x="167127" y="114330"/>
                </a:cubicBezTo>
                <a:cubicBezTo>
                  <a:pt x="159074" y="114330"/>
                  <a:pt x="152455" y="107721"/>
                  <a:pt x="152455" y="99571"/>
                </a:cubicBezTo>
                <a:lnTo>
                  <a:pt x="152455" y="61901"/>
                </a:lnTo>
                <a:lnTo>
                  <a:pt x="93657" y="61901"/>
                </a:lnTo>
                <a:lnTo>
                  <a:pt x="93657" y="99571"/>
                </a:lnTo>
                <a:cubicBezTo>
                  <a:pt x="93657" y="107721"/>
                  <a:pt x="87038" y="114330"/>
                  <a:pt x="78875" y="114330"/>
                </a:cubicBezTo>
                <a:cubicBezTo>
                  <a:pt x="70822" y="114330"/>
                  <a:pt x="64203" y="107721"/>
                  <a:pt x="64203" y="99571"/>
                </a:cubicBezTo>
                <a:lnTo>
                  <a:pt x="64203" y="61901"/>
                </a:lnTo>
                <a:close/>
                <a:moveTo>
                  <a:pt x="537199" y="38670"/>
                </a:moveTo>
                <a:cubicBezTo>
                  <a:pt x="552649" y="38670"/>
                  <a:pt x="568431" y="42415"/>
                  <a:pt x="586529" y="50566"/>
                </a:cubicBezTo>
                <a:cubicBezTo>
                  <a:pt x="591385" y="52659"/>
                  <a:pt x="594696" y="57285"/>
                  <a:pt x="595137" y="62462"/>
                </a:cubicBezTo>
                <a:cubicBezTo>
                  <a:pt x="603193" y="143421"/>
                  <a:pt x="603193" y="221957"/>
                  <a:pt x="595137" y="302806"/>
                </a:cubicBezTo>
                <a:cubicBezTo>
                  <a:pt x="594696" y="307872"/>
                  <a:pt x="591495" y="312388"/>
                  <a:pt x="586860" y="314591"/>
                </a:cubicBezTo>
                <a:lnTo>
                  <a:pt x="576818" y="519247"/>
                </a:lnTo>
                <a:cubicBezTo>
                  <a:pt x="576818" y="520238"/>
                  <a:pt x="576707" y="521230"/>
                  <a:pt x="576376" y="522221"/>
                </a:cubicBezTo>
                <a:lnTo>
                  <a:pt x="559492" y="587098"/>
                </a:lnTo>
                <a:cubicBezTo>
                  <a:pt x="557836" y="593597"/>
                  <a:pt x="551987" y="598113"/>
                  <a:pt x="545256" y="598113"/>
                </a:cubicBezTo>
                <a:lnTo>
                  <a:pt x="529033" y="598113"/>
                </a:lnTo>
                <a:cubicBezTo>
                  <a:pt x="522412" y="598113"/>
                  <a:pt x="516563" y="593597"/>
                  <a:pt x="514797" y="587098"/>
                </a:cubicBezTo>
                <a:lnTo>
                  <a:pt x="497912" y="522221"/>
                </a:lnTo>
                <a:cubicBezTo>
                  <a:pt x="497691" y="521230"/>
                  <a:pt x="497471" y="520238"/>
                  <a:pt x="497471" y="519247"/>
                </a:cubicBezTo>
                <a:lnTo>
                  <a:pt x="487428" y="314591"/>
                </a:lnTo>
                <a:cubicBezTo>
                  <a:pt x="482793" y="312388"/>
                  <a:pt x="479703" y="307872"/>
                  <a:pt x="479151" y="302806"/>
                </a:cubicBezTo>
                <a:cubicBezTo>
                  <a:pt x="471095" y="221957"/>
                  <a:pt x="471095" y="143311"/>
                  <a:pt x="479151" y="62462"/>
                </a:cubicBezTo>
                <a:cubicBezTo>
                  <a:pt x="479703" y="57285"/>
                  <a:pt x="483014" y="52659"/>
                  <a:pt x="487870" y="50566"/>
                </a:cubicBezTo>
                <a:cubicBezTo>
                  <a:pt x="505968" y="42415"/>
                  <a:pt x="521639" y="38670"/>
                  <a:pt x="537199" y="38670"/>
                </a:cubicBezTo>
                <a:close/>
                <a:moveTo>
                  <a:pt x="78875" y="0"/>
                </a:moveTo>
                <a:cubicBezTo>
                  <a:pt x="87038" y="0"/>
                  <a:pt x="93657" y="6609"/>
                  <a:pt x="93657" y="14649"/>
                </a:cubicBezTo>
                <a:lnTo>
                  <a:pt x="93657" y="32493"/>
                </a:lnTo>
                <a:lnTo>
                  <a:pt x="152455" y="32493"/>
                </a:lnTo>
                <a:lnTo>
                  <a:pt x="152455" y="14649"/>
                </a:lnTo>
                <a:cubicBezTo>
                  <a:pt x="152455" y="6609"/>
                  <a:pt x="159074" y="0"/>
                  <a:pt x="167127" y="0"/>
                </a:cubicBezTo>
                <a:cubicBezTo>
                  <a:pt x="175290" y="0"/>
                  <a:pt x="181909" y="6609"/>
                  <a:pt x="181909" y="14649"/>
                </a:cubicBezTo>
                <a:lnTo>
                  <a:pt x="181909" y="32493"/>
                </a:lnTo>
                <a:lnTo>
                  <a:pt x="240707" y="32493"/>
                </a:lnTo>
                <a:lnTo>
                  <a:pt x="240707" y="14649"/>
                </a:lnTo>
                <a:cubicBezTo>
                  <a:pt x="240707" y="6609"/>
                  <a:pt x="247326" y="0"/>
                  <a:pt x="255379" y="0"/>
                </a:cubicBezTo>
                <a:cubicBezTo>
                  <a:pt x="263542" y="0"/>
                  <a:pt x="270161" y="6609"/>
                  <a:pt x="270161" y="14649"/>
                </a:cubicBezTo>
                <a:lnTo>
                  <a:pt x="270161" y="32493"/>
                </a:lnTo>
                <a:lnTo>
                  <a:pt x="328959" y="32493"/>
                </a:lnTo>
                <a:lnTo>
                  <a:pt x="328959" y="14649"/>
                </a:lnTo>
                <a:cubicBezTo>
                  <a:pt x="328959" y="6609"/>
                  <a:pt x="335577" y="0"/>
                  <a:pt x="343630" y="0"/>
                </a:cubicBezTo>
                <a:cubicBezTo>
                  <a:pt x="351794" y="0"/>
                  <a:pt x="358413" y="6609"/>
                  <a:pt x="358413" y="14649"/>
                </a:cubicBezTo>
                <a:lnTo>
                  <a:pt x="358413" y="32493"/>
                </a:lnTo>
                <a:lnTo>
                  <a:pt x="363708" y="32493"/>
                </a:lnTo>
                <a:cubicBezTo>
                  <a:pt x="396140" y="32493"/>
                  <a:pt x="422616" y="58927"/>
                  <a:pt x="422616" y="91310"/>
                </a:cubicBezTo>
                <a:lnTo>
                  <a:pt x="422616" y="545435"/>
                </a:lnTo>
                <a:cubicBezTo>
                  <a:pt x="422616" y="577928"/>
                  <a:pt x="396140" y="604252"/>
                  <a:pt x="363708" y="604252"/>
                </a:cubicBezTo>
                <a:lnTo>
                  <a:pt x="58798" y="604252"/>
                </a:lnTo>
                <a:cubicBezTo>
                  <a:pt x="26365" y="604252"/>
                  <a:pt x="0" y="577928"/>
                  <a:pt x="0" y="545435"/>
                </a:cubicBezTo>
                <a:lnTo>
                  <a:pt x="0" y="91310"/>
                </a:lnTo>
                <a:cubicBezTo>
                  <a:pt x="0" y="58927"/>
                  <a:pt x="26365" y="32493"/>
                  <a:pt x="58798" y="32493"/>
                </a:cubicBezTo>
                <a:lnTo>
                  <a:pt x="64203" y="32493"/>
                </a:lnTo>
                <a:lnTo>
                  <a:pt x="64203" y="14649"/>
                </a:lnTo>
                <a:cubicBezTo>
                  <a:pt x="64203" y="6609"/>
                  <a:pt x="70822" y="0"/>
                  <a:pt x="788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9" name="Straight Connector 7"/>
          <p:cNvCxnSpPr/>
          <p:nvPr>
            <p:custDataLst>
              <p:tags r:id="rId25"/>
            </p:custDataLst>
          </p:nvPr>
        </p:nvCxnSpPr>
        <p:spPr>
          <a:xfrm>
            <a:off x="10700575" y="3898340"/>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0" name="椭圆 49"/>
          <p:cNvSpPr/>
          <p:nvPr>
            <p:custDataLst>
              <p:tags r:id="rId26"/>
            </p:custDataLst>
          </p:nvPr>
        </p:nvSpPr>
        <p:spPr>
          <a:xfrm>
            <a:off x="10492216" y="2674394"/>
            <a:ext cx="434614" cy="434614"/>
          </a:xfrm>
          <a:prstGeom prst="ellipse">
            <a:avLst/>
          </a:pr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solidFill>
                <a:schemeClr val="dk1"/>
              </a:solidFill>
              <a:cs typeface="+mn-ea"/>
            </a:endParaRPr>
          </a:p>
        </p:txBody>
      </p:sp>
      <p:sp>
        <p:nvSpPr>
          <p:cNvPr id="70" name="Oval 50"/>
          <p:cNvSpPr/>
          <p:nvPr>
            <p:custDataLst>
              <p:tags r:id="rId27"/>
            </p:custDataLst>
          </p:nvPr>
        </p:nvSpPr>
        <p:spPr>
          <a:xfrm>
            <a:off x="10605343" y="2787521"/>
            <a:ext cx="208605" cy="208644"/>
          </a:xfrm>
          <a:custGeom>
            <a:avLst/>
            <a:gdLst>
              <a:gd name="T0" fmla="*/ 11088 w 11207"/>
              <a:gd name="T1" fmla="*/ 79 h 11209"/>
              <a:gd name="T2" fmla="*/ 10741 w 11207"/>
              <a:gd name="T3" fmla="*/ 70 h 11209"/>
              <a:gd name="T4" fmla="*/ 7275 w 11207"/>
              <a:gd name="T5" fmla="*/ 2389 h 11209"/>
              <a:gd name="T6" fmla="*/ 2586 w 11207"/>
              <a:gd name="T7" fmla="*/ 2389 h 11209"/>
              <a:gd name="T8" fmla="*/ 759 w 11207"/>
              <a:gd name="T9" fmla="*/ 3149 h 11209"/>
              <a:gd name="T10" fmla="*/ 0 w 11207"/>
              <a:gd name="T11" fmla="*/ 4976 h 11209"/>
              <a:gd name="T12" fmla="*/ 760 w 11207"/>
              <a:gd name="T13" fmla="*/ 6804 h 11209"/>
              <a:gd name="T14" fmla="*/ 2111 w 11207"/>
              <a:gd name="T15" fmla="*/ 7519 h 11209"/>
              <a:gd name="T16" fmla="*/ 2112 w 11207"/>
              <a:gd name="T17" fmla="*/ 7520 h 11209"/>
              <a:gd name="T18" fmla="*/ 2112 w 11207"/>
              <a:gd name="T19" fmla="*/ 10908 h 11209"/>
              <a:gd name="T20" fmla="*/ 2414 w 11207"/>
              <a:gd name="T21" fmla="*/ 11209 h 11209"/>
              <a:gd name="T22" fmla="*/ 4502 w 11207"/>
              <a:gd name="T23" fmla="*/ 11209 h 11209"/>
              <a:gd name="T24" fmla="*/ 4804 w 11207"/>
              <a:gd name="T25" fmla="*/ 10908 h 11209"/>
              <a:gd name="T26" fmla="*/ 4804 w 11207"/>
              <a:gd name="T27" fmla="*/ 7564 h 11209"/>
              <a:gd name="T28" fmla="*/ 4805 w 11207"/>
              <a:gd name="T29" fmla="*/ 7563 h 11209"/>
              <a:gd name="T30" fmla="*/ 7294 w 11207"/>
              <a:gd name="T31" fmla="*/ 7563 h 11209"/>
              <a:gd name="T32" fmla="*/ 10741 w 11207"/>
              <a:gd name="T33" fmla="*/ 9870 h 11209"/>
              <a:gd name="T34" fmla="*/ 10907 w 11207"/>
              <a:gd name="T35" fmla="*/ 9921 h 11209"/>
              <a:gd name="T36" fmla="*/ 11071 w 11207"/>
              <a:gd name="T37" fmla="*/ 9873 h 11209"/>
              <a:gd name="T38" fmla="*/ 11207 w 11207"/>
              <a:gd name="T39" fmla="*/ 9614 h 11209"/>
              <a:gd name="T40" fmla="*/ 11207 w 11207"/>
              <a:gd name="T41" fmla="*/ 326 h 11209"/>
              <a:gd name="T42" fmla="*/ 11088 w 11207"/>
              <a:gd name="T43" fmla="*/ 79 h 11209"/>
              <a:gd name="T44" fmla="*/ 6901 w 11207"/>
              <a:gd name="T45" fmla="*/ 6963 h 11209"/>
              <a:gd name="T46" fmla="*/ 5903 w 11207"/>
              <a:gd name="T47" fmla="*/ 6963 h 11209"/>
              <a:gd name="T48" fmla="*/ 5901 w 11207"/>
              <a:gd name="T49" fmla="*/ 6961 h 11209"/>
              <a:gd name="T50" fmla="*/ 5901 w 11207"/>
              <a:gd name="T51" fmla="*/ 2991 h 11209"/>
              <a:gd name="T52" fmla="*/ 5903 w 11207"/>
              <a:gd name="T53" fmla="*/ 2990 h 11209"/>
              <a:gd name="T54" fmla="*/ 6901 w 11207"/>
              <a:gd name="T55" fmla="*/ 2990 h 11209"/>
              <a:gd name="T56" fmla="*/ 6903 w 11207"/>
              <a:gd name="T57" fmla="*/ 2991 h 11209"/>
              <a:gd name="T58" fmla="*/ 6901 w 11207"/>
              <a:gd name="T59" fmla="*/ 6963 h 11209"/>
              <a:gd name="T60" fmla="*/ 6901 w 11207"/>
              <a:gd name="T61" fmla="*/ 6963 h 11209"/>
              <a:gd name="T62" fmla="*/ 600 w 11207"/>
              <a:gd name="T63" fmla="*/ 4976 h 11209"/>
              <a:gd name="T64" fmla="*/ 2586 w 11207"/>
              <a:gd name="T65" fmla="*/ 2990 h 11209"/>
              <a:gd name="T66" fmla="*/ 5299 w 11207"/>
              <a:gd name="T67" fmla="*/ 2990 h 11209"/>
              <a:gd name="T68" fmla="*/ 5300 w 11207"/>
              <a:gd name="T69" fmla="*/ 2991 h 11209"/>
              <a:gd name="T70" fmla="*/ 5300 w 11207"/>
              <a:gd name="T71" fmla="*/ 6961 h 11209"/>
              <a:gd name="T72" fmla="*/ 5299 w 11207"/>
              <a:gd name="T73" fmla="*/ 6963 h 11209"/>
              <a:gd name="T74" fmla="*/ 2586 w 11207"/>
              <a:gd name="T75" fmla="*/ 6963 h 11209"/>
              <a:gd name="T76" fmla="*/ 600 w 11207"/>
              <a:gd name="T77" fmla="*/ 4976 h 11209"/>
              <a:gd name="T78" fmla="*/ 4129 w 11207"/>
              <a:gd name="T79" fmla="*/ 10608 h 11209"/>
              <a:gd name="T80" fmla="*/ 2788 w 11207"/>
              <a:gd name="T81" fmla="*/ 10608 h 11209"/>
              <a:gd name="T82" fmla="*/ 2713 w 11207"/>
              <a:gd name="T83" fmla="*/ 10533 h 11209"/>
              <a:gd name="T84" fmla="*/ 2713 w 11207"/>
              <a:gd name="T85" fmla="*/ 7610 h 11209"/>
              <a:gd name="T86" fmla="*/ 2714 w 11207"/>
              <a:gd name="T87" fmla="*/ 7609 h 11209"/>
              <a:gd name="T88" fmla="*/ 4203 w 11207"/>
              <a:gd name="T89" fmla="*/ 7609 h 11209"/>
              <a:gd name="T90" fmla="*/ 4204 w 11207"/>
              <a:gd name="T91" fmla="*/ 7610 h 11209"/>
              <a:gd name="T92" fmla="*/ 4204 w 11207"/>
              <a:gd name="T93" fmla="*/ 10533 h 11209"/>
              <a:gd name="T94" fmla="*/ 4129 w 11207"/>
              <a:gd name="T95" fmla="*/ 10608 h 11209"/>
              <a:gd name="T96" fmla="*/ 10607 w 11207"/>
              <a:gd name="T97" fmla="*/ 8919 h 11209"/>
              <a:gd name="T98" fmla="*/ 10491 w 11207"/>
              <a:gd name="T99" fmla="*/ 8981 h 11209"/>
              <a:gd name="T100" fmla="*/ 7551 w 11207"/>
              <a:gd name="T101" fmla="*/ 7013 h 11209"/>
              <a:gd name="T102" fmla="*/ 7504 w 11207"/>
              <a:gd name="T103" fmla="*/ 6986 h 11209"/>
              <a:gd name="T104" fmla="*/ 7503 w 11207"/>
              <a:gd name="T105" fmla="*/ 6985 h 11209"/>
              <a:gd name="T106" fmla="*/ 7503 w 11207"/>
              <a:gd name="T107" fmla="*/ 2961 h 11209"/>
              <a:gd name="T108" fmla="*/ 10503 w 11207"/>
              <a:gd name="T109" fmla="*/ 951 h 11209"/>
              <a:gd name="T110" fmla="*/ 10609 w 11207"/>
              <a:gd name="T111" fmla="*/ 1008 h 11209"/>
              <a:gd name="T112" fmla="*/ 10609 w 11207"/>
              <a:gd name="T113" fmla="*/ 8919 h 11209"/>
              <a:gd name="T114" fmla="*/ 10607 w 11207"/>
              <a:gd name="T115" fmla="*/ 8919 h 1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07" h="11209">
                <a:moveTo>
                  <a:pt x="11088" y="79"/>
                </a:moveTo>
                <a:cubicBezTo>
                  <a:pt x="10984" y="1"/>
                  <a:pt x="10845" y="0"/>
                  <a:pt x="10741" y="70"/>
                </a:cubicBezTo>
                <a:lnTo>
                  <a:pt x="7275" y="2389"/>
                </a:lnTo>
                <a:lnTo>
                  <a:pt x="2586" y="2389"/>
                </a:lnTo>
                <a:cubicBezTo>
                  <a:pt x="1898" y="2389"/>
                  <a:pt x="1249" y="2659"/>
                  <a:pt x="759" y="3149"/>
                </a:cubicBezTo>
                <a:cubicBezTo>
                  <a:pt x="270" y="3639"/>
                  <a:pt x="0" y="4288"/>
                  <a:pt x="0" y="4976"/>
                </a:cubicBezTo>
                <a:cubicBezTo>
                  <a:pt x="0" y="5665"/>
                  <a:pt x="270" y="6314"/>
                  <a:pt x="760" y="6804"/>
                </a:cubicBezTo>
                <a:cubicBezTo>
                  <a:pt x="1135" y="7179"/>
                  <a:pt x="1604" y="7425"/>
                  <a:pt x="2111" y="7519"/>
                </a:cubicBezTo>
                <a:cubicBezTo>
                  <a:pt x="2111" y="7519"/>
                  <a:pt x="2112" y="7519"/>
                  <a:pt x="2112" y="7520"/>
                </a:cubicBezTo>
                <a:lnTo>
                  <a:pt x="2112" y="10908"/>
                </a:lnTo>
                <a:cubicBezTo>
                  <a:pt x="2112" y="11074"/>
                  <a:pt x="2248" y="11209"/>
                  <a:pt x="2414" y="11209"/>
                </a:cubicBezTo>
                <a:lnTo>
                  <a:pt x="4502" y="11209"/>
                </a:lnTo>
                <a:cubicBezTo>
                  <a:pt x="4669" y="11209"/>
                  <a:pt x="4804" y="11074"/>
                  <a:pt x="4804" y="10908"/>
                </a:cubicBezTo>
                <a:lnTo>
                  <a:pt x="4804" y="7564"/>
                </a:lnTo>
                <a:cubicBezTo>
                  <a:pt x="4804" y="7563"/>
                  <a:pt x="4804" y="7563"/>
                  <a:pt x="4805" y="7563"/>
                </a:cubicBezTo>
                <a:lnTo>
                  <a:pt x="7294" y="7563"/>
                </a:lnTo>
                <a:lnTo>
                  <a:pt x="10741" y="9870"/>
                </a:lnTo>
                <a:cubicBezTo>
                  <a:pt x="10791" y="9904"/>
                  <a:pt x="10850" y="9921"/>
                  <a:pt x="10907" y="9921"/>
                </a:cubicBezTo>
                <a:cubicBezTo>
                  <a:pt x="10965" y="9921"/>
                  <a:pt x="11021" y="9905"/>
                  <a:pt x="11071" y="9873"/>
                </a:cubicBezTo>
                <a:cubicBezTo>
                  <a:pt x="11157" y="9816"/>
                  <a:pt x="11207" y="9718"/>
                  <a:pt x="11207" y="9614"/>
                </a:cubicBezTo>
                <a:lnTo>
                  <a:pt x="11207" y="326"/>
                </a:lnTo>
                <a:cubicBezTo>
                  <a:pt x="11207" y="230"/>
                  <a:pt x="11165" y="136"/>
                  <a:pt x="11088" y="79"/>
                </a:cubicBezTo>
                <a:close/>
                <a:moveTo>
                  <a:pt x="6901" y="6963"/>
                </a:moveTo>
                <a:lnTo>
                  <a:pt x="5903" y="6963"/>
                </a:lnTo>
                <a:cubicBezTo>
                  <a:pt x="5901" y="6963"/>
                  <a:pt x="5901" y="6963"/>
                  <a:pt x="5901" y="6961"/>
                </a:cubicBezTo>
                <a:lnTo>
                  <a:pt x="5901" y="2991"/>
                </a:lnTo>
                <a:cubicBezTo>
                  <a:pt x="5901" y="2990"/>
                  <a:pt x="5901" y="2990"/>
                  <a:pt x="5903" y="2990"/>
                </a:cubicBezTo>
                <a:lnTo>
                  <a:pt x="6901" y="2990"/>
                </a:lnTo>
                <a:cubicBezTo>
                  <a:pt x="6903" y="2990"/>
                  <a:pt x="6903" y="2990"/>
                  <a:pt x="6903" y="2991"/>
                </a:cubicBezTo>
                <a:lnTo>
                  <a:pt x="6901" y="6963"/>
                </a:lnTo>
                <a:cubicBezTo>
                  <a:pt x="6903" y="6961"/>
                  <a:pt x="6903" y="6963"/>
                  <a:pt x="6901" y="6963"/>
                </a:cubicBezTo>
                <a:close/>
                <a:moveTo>
                  <a:pt x="600" y="4976"/>
                </a:moveTo>
                <a:cubicBezTo>
                  <a:pt x="600" y="3881"/>
                  <a:pt x="1491" y="2990"/>
                  <a:pt x="2586" y="2990"/>
                </a:cubicBezTo>
                <a:lnTo>
                  <a:pt x="5299" y="2990"/>
                </a:lnTo>
                <a:cubicBezTo>
                  <a:pt x="5300" y="2990"/>
                  <a:pt x="5300" y="2990"/>
                  <a:pt x="5300" y="2991"/>
                </a:cubicBezTo>
                <a:lnTo>
                  <a:pt x="5300" y="6961"/>
                </a:lnTo>
                <a:cubicBezTo>
                  <a:pt x="5300" y="6963"/>
                  <a:pt x="5300" y="6963"/>
                  <a:pt x="5299" y="6963"/>
                </a:cubicBezTo>
                <a:lnTo>
                  <a:pt x="2586" y="6963"/>
                </a:lnTo>
                <a:cubicBezTo>
                  <a:pt x="1491" y="6963"/>
                  <a:pt x="600" y="6071"/>
                  <a:pt x="600" y="4976"/>
                </a:cubicBezTo>
                <a:close/>
                <a:moveTo>
                  <a:pt x="4129" y="10608"/>
                </a:moveTo>
                <a:lnTo>
                  <a:pt x="2788" y="10608"/>
                </a:lnTo>
                <a:cubicBezTo>
                  <a:pt x="2746" y="10608"/>
                  <a:pt x="2713" y="10574"/>
                  <a:pt x="2713" y="10533"/>
                </a:cubicBezTo>
                <a:lnTo>
                  <a:pt x="2713" y="7610"/>
                </a:lnTo>
                <a:cubicBezTo>
                  <a:pt x="2713" y="7609"/>
                  <a:pt x="2713" y="7609"/>
                  <a:pt x="2714" y="7609"/>
                </a:cubicBezTo>
                <a:lnTo>
                  <a:pt x="4203" y="7609"/>
                </a:lnTo>
                <a:cubicBezTo>
                  <a:pt x="4204" y="7609"/>
                  <a:pt x="4204" y="7609"/>
                  <a:pt x="4204" y="7610"/>
                </a:cubicBezTo>
                <a:lnTo>
                  <a:pt x="4204" y="10533"/>
                </a:lnTo>
                <a:cubicBezTo>
                  <a:pt x="4204" y="10574"/>
                  <a:pt x="4170" y="10608"/>
                  <a:pt x="4129" y="10608"/>
                </a:cubicBezTo>
                <a:close/>
                <a:moveTo>
                  <a:pt x="10607" y="8919"/>
                </a:moveTo>
                <a:cubicBezTo>
                  <a:pt x="10607" y="8979"/>
                  <a:pt x="10540" y="9015"/>
                  <a:pt x="10491" y="8981"/>
                </a:cubicBezTo>
                <a:lnTo>
                  <a:pt x="7551" y="7013"/>
                </a:lnTo>
                <a:cubicBezTo>
                  <a:pt x="7536" y="7003"/>
                  <a:pt x="7520" y="6994"/>
                  <a:pt x="7504" y="6986"/>
                </a:cubicBezTo>
                <a:lnTo>
                  <a:pt x="7503" y="6985"/>
                </a:lnTo>
                <a:lnTo>
                  <a:pt x="7503" y="2961"/>
                </a:lnTo>
                <a:lnTo>
                  <a:pt x="10503" y="951"/>
                </a:lnTo>
                <a:cubicBezTo>
                  <a:pt x="10548" y="921"/>
                  <a:pt x="10609" y="954"/>
                  <a:pt x="10609" y="1008"/>
                </a:cubicBezTo>
                <a:lnTo>
                  <a:pt x="10609" y="8919"/>
                </a:lnTo>
                <a:lnTo>
                  <a:pt x="10607" y="89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标题"/>
          <p:cNvSpPr txBox="1"/>
          <p:nvPr>
            <p:custDataLst>
              <p:tags r:id="rId28"/>
            </p:custDataLst>
          </p:nvPr>
        </p:nvSpPr>
        <p:spPr>
          <a:xfrm>
            <a:off x="2498534"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进行质量评估</a:t>
            </a:r>
          </a:p>
        </p:txBody>
      </p:sp>
      <p:sp>
        <p:nvSpPr>
          <p:cNvPr id="53" name="正文"/>
          <p:cNvSpPr txBox="1"/>
          <p:nvPr>
            <p:custDataLst>
              <p:tags r:id="rId29"/>
            </p:custDataLst>
          </p:nvPr>
        </p:nvSpPr>
        <p:spPr>
          <a:xfrm>
            <a:off x="2439733" y="4421154"/>
            <a:ext cx="1929011" cy="888214"/>
          </a:xfrm>
          <a:prstGeom prst="rect">
            <a:avLst/>
          </a:prstGeom>
          <a:noFill/>
        </p:spPr>
        <p:txBody>
          <a:bodyPr wrap="square" lIns="90170" tIns="46990" rIns="90170" bIns="46990" rtlCol="0" anchor="t" anchorCtr="0">
            <a:noAutofit/>
          </a:bodyPr>
          <a:lstStyle/>
          <a:p>
            <a:pPr algn="ctr">
              <a:lnSpc>
                <a:spcPct val="130000"/>
              </a:lnSpc>
              <a:spcAft>
                <a:spcPts val="1000"/>
              </a:spcAft>
            </a:pPr>
            <a:r>
              <a:rPr lang="zh-CN" altLang="en-US" sz="1100" spc="150">
                <a:solidFill>
                  <a:schemeClr val="tx1">
                    <a:lumMod val="65000"/>
                    <a:lumOff val="35000"/>
                  </a:schemeClr>
                </a:solidFill>
                <a:latin typeface="+mn-lt"/>
                <a:ea typeface="+mn-lt"/>
              </a:rPr>
              <a:t>对软件项目进行质量评估，包括需求分析、设计、编码、测试和部署等阶段的质量评估。</a:t>
            </a:r>
          </a:p>
        </p:txBody>
      </p:sp>
      <p:sp>
        <p:nvSpPr>
          <p:cNvPr id="54" name="标题"/>
          <p:cNvSpPr txBox="1"/>
          <p:nvPr>
            <p:custDataLst>
              <p:tags r:id="rId30"/>
            </p:custDataLst>
          </p:nvPr>
        </p:nvSpPr>
        <p:spPr>
          <a:xfrm>
            <a:off x="4327743"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实施质量控制</a:t>
            </a:r>
          </a:p>
        </p:txBody>
      </p:sp>
      <p:sp>
        <p:nvSpPr>
          <p:cNvPr id="55" name="正文"/>
          <p:cNvSpPr txBox="1"/>
          <p:nvPr>
            <p:custDataLst>
              <p:tags r:id="rId31"/>
            </p:custDataLst>
          </p:nvPr>
        </p:nvSpPr>
        <p:spPr>
          <a:xfrm>
            <a:off x="4254881" y="1908069"/>
            <a:ext cx="1929011" cy="888214"/>
          </a:xfrm>
          <a:prstGeom prst="rect">
            <a:avLst/>
          </a:prstGeom>
          <a:noFill/>
        </p:spPr>
        <p:txBody>
          <a:bodyPr wrap="square" lIns="90170" tIns="46990" rIns="90170" bIns="46990" rtlCol="0" anchor="b"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在软件开发的各个阶段进行质量控制，包括对过程和成果的监控和审查，以确保达到质量标准。</a:t>
            </a:r>
          </a:p>
        </p:txBody>
      </p:sp>
      <p:sp>
        <p:nvSpPr>
          <p:cNvPr id="56" name="标题"/>
          <p:cNvSpPr txBox="1"/>
          <p:nvPr>
            <p:custDataLst>
              <p:tags r:id="rId32"/>
            </p:custDataLst>
          </p:nvPr>
        </p:nvSpPr>
        <p:spPr>
          <a:xfrm>
            <a:off x="6167817"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进行质量改进</a:t>
            </a:r>
          </a:p>
        </p:txBody>
      </p:sp>
      <p:sp>
        <p:nvSpPr>
          <p:cNvPr id="58" name="正文"/>
          <p:cNvSpPr txBox="1"/>
          <p:nvPr>
            <p:custDataLst>
              <p:tags r:id="rId33"/>
            </p:custDataLst>
          </p:nvPr>
        </p:nvSpPr>
        <p:spPr>
          <a:xfrm>
            <a:off x="6105182" y="4421154"/>
            <a:ext cx="1929011" cy="888214"/>
          </a:xfrm>
          <a:prstGeom prst="rect">
            <a:avLst/>
          </a:prstGeom>
          <a:noFill/>
        </p:spPr>
        <p:txBody>
          <a:bodyPr wrap="square" lIns="90170" tIns="46990" rIns="90170" bIns="46990" rtlCol="0" anchor="t" anchorCtr="0">
            <a:noAutofit/>
          </a:bodyPr>
          <a:lstStyle/>
          <a:p>
            <a:pPr algn="ctr">
              <a:lnSpc>
                <a:spcPct val="130000"/>
              </a:lnSpc>
              <a:spcAft>
                <a:spcPts val="1000"/>
              </a:spcAft>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rPr>
              <a:t>根据质量管理活动的结果和反馈，进行质量改进，包括对软件开发过程和质量管理体系进行持续改进。</a:t>
            </a:r>
          </a:p>
        </p:txBody>
      </p:sp>
      <p:sp>
        <p:nvSpPr>
          <p:cNvPr id="61" name="标题"/>
          <p:cNvSpPr txBox="1"/>
          <p:nvPr>
            <p:custDataLst>
              <p:tags r:id="rId34"/>
            </p:custDataLst>
          </p:nvPr>
        </p:nvSpPr>
        <p:spPr>
          <a:xfrm>
            <a:off x="7978492"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管理质量问题</a:t>
            </a:r>
          </a:p>
        </p:txBody>
      </p:sp>
      <p:sp>
        <p:nvSpPr>
          <p:cNvPr id="62" name="正文"/>
          <p:cNvSpPr txBox="1"/>
          <p:nvPr>
            <p:custDataLst>
              <p:tags r:id="rId35"/>
            </p:custDataLst>
          </p:nvPr>
        </p:nvSpPr>
        <p:spPr>
          <a:xfrm>
            <a:off x="7905630" y="1908069"/>
            <a:ext cx="1929011" cy="888214"/>
          </a:xfrm>
          <a:prstGeom prst="rect">
            <a:avLst/>
          </a:prstGeom>
          <a:noFill/>
        </p:spPr>
        <p:txBody>
          <a:bodyPr wrap="square" lIns="90170" tIns="46990" rIns="90170" bIns="46990" rtlCol="0" anchor="b"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及时发现和解决软件项目中出现的质量问题，确保软件项目能够按时交付并达到预期的质量标准。</a:t>
            </a:r>
          </a:p>
        </p:txBody>
      </p:sp>
      <p:sp>
        <p:nvSpPr>
          <p:cNvPr id="63" name="标题"/>
          <p:cNvSpPr txBox="1"/>
          <p:nvPr>
            <p:custDataLst>
              <p:tags r:id="rId36"/>
            </p:custDataLst>
          </p:nvPr>
        </p:nvSpPr>
        <p:spPr>
          <a:xfrm>
            <a:off x="9673590" y="3335020"/>
            <a:ext cx="1981835" cy="555625"/>
          </a:xfrm>
          <a:prstGeom prst="rect">
            <a:avLst/>
          </a:prstGeom>
          <a:noFill/>
        </p:spPr>
        <p:txBody>
          <a:bodyPr wrap="square" lIns="90170" tIns="46990" rIns="90170" bIns="0" rtlCol="0" anchor="ctr">
            <a:normAutofit fontScale="90000" lnSpcReduction="10000"/>
          </a:bodyPr>
          <a:lstStyle/>
          <a:p>
            <a:pPr algn="ctr"/>
            <a:r>
              <a:rPr lang="zh-CN" altLang="en-US" sz="2000" b="1" spc="300" dirty="0">
                <a:solidFill>
                  <a:schemeClr val="lt1">
                    <a:lumMod val="100000"/>
                  </a:schemeClr>
                </a:solidFill>
                <a:uFillTx/>
                <a:latin typeface="+中文标题" charset="0"/>
                <a:ea typeface="+mj-ea"/>
              </a:rPr>
              <a:t>持续监控和评估</a:t>
            </a:r>
          </a:p>
        </p:txBody>
      </p:sp>
      <p:sp>
        <p:nvSpPr>
          <p:cNvPr id="64" name="正文"/>
          <p:cNvSpPr txBox="1"/>
          <p:nvPr>
            <p:custDataLst>
              <p:tags r:id="rId37"/>
            </p:custDataLst>
          </p:nvPr>
        </p:nvSpPr>
        <p:spPr>
          <a:xfrm>
            <a:off x="9745065" y="4421154"/>
            <a:ext cx="1929011" cy="888214"/>
          </a:xfrm>
          <a:prstGeom prst="rect">
            <a:avLst/>
          </a:prstGeom>
          <a:noFill/>
        </p:spPr>
        <p:txBody>
          <a:bodyPr wrap="square" lIns="90170" tIns="46990" rIns="90170" bIns="46990" rtlCol="0" anchor="t"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持续监控和评估软件项目的质量状况，及时调整质量管理计划和控制措施，确保软件项目质量得到有效管理和控制。</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资源管理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aphicFrame>
        <p:nvGraphicFramePr>
          <p:cNvPr id="2" name="表格 1"/>
          <p:cNvGraphicFramePr/>
          <p:nvPr>
            <p:custDataLst>
              <p:tags r:id="rId1"/>
            </p:custDataLst>
            <p:extLst>
              <p:ext uri="{D42A27DB-BD31-4B8C-83A1-F6EECF244321}">
                <p14:modId xmlns:p14="http://schemas.microsoft.com/office/powerpoint/2010/main" val="3579848693"/>
              </p:ext>
            </p:extLst>
          </p:nvPr>
        </p:nvGraphicFramePr>
        <p:xfrm>
          <a:off x="1024255" y="2186941"/>
          <a:ext cx="10315595" cy="4223700"/>
        </p:xfrm>
        <a:graphic>
          <a:graphicData uri="http://schemas.openxmlformats.org/drawingml/2006/table">
            <a:tbl>
              <a:tblPr firstRow="1" bandRow="1">
                <a:tableStyleId>{BFEE85FC-D8BA-430F-960B-850994E0F674}</a:tableStyleId>
              </a:tblPr>
              <a:tblGrid>
                <a:gridCol w="2063119">
                  <a:extLst>
                    <a:ext uri="{9D8B030D-6E8A-4147-A177-3AD203B41FA5}">
                      <a16:colId xmlns:a16="http://schemas.microsoft.com/office/drawing/2014/main" val="20000"/>
                    </a:ext>
                  </a:extLst>
                </a:gridCol>
                <a:gridCol w="2063119">
                  <a:extLst>
                    <a:ext uri="{9D8B030D-6E8A-4147-A177-3AD203B41FA5}">
                      <a16:colId xmlns:a16="http://schemas.microsoft.com/office/drawing/2014/main" val="20001"/>
                    </a:ext>
                  </a:extLst>
                </a:gridCol>
                <a:gridCol w="1958645">
                  <a:extLst>
                    <a:ext uri="{9D8B030D-6E8A-4147-A177-3AD203B41FA5}">
                      <a16:colId xmlns:a16="http://schemas.microsoft.com/office/drawing/2014/main" val="20002"/>
                    </a:ext>
                  </a:extLst>
                </a:gridCol>
                <a:gridCol w="1345842">
                  <a:extLst>
                    <a:ext uri="{9D8B030D-6E8A-4147-A177-3AD203B41FA5}">
                      <a16:colId xmlns:a16="http://schemas.microsoft.com/office/drawing/2014/main" val="20003"/>
                    </a:ext>
                  </a:extLst>
                </a:gridCol>
                <a:gridCol w="2884870">
                  <a:extLst>
                    <a:ext uri="{9D8B030D-6E8A-4147-A177-3AD203B41FA5}">
                      <a16:colId xmlns:a16="http://schemas.microsoft.com/office/drawing/2014/main" val="20004"/>
                    </a:ext>
                  </a:extLst>
                </a:gridCol>
              </a:tblGrid>
              <a:tr h="244196">
                <a:tc>
                  <a:txBody>
                    <a:bodyPr/>
                    <a:lstStyle/>
                    <a:p>
                      <a:pPr algn="ctr">
                        <a:buNone/>
                      </a:pPr>
                      <a:r>
                        <a:rPr lang="zh-CN" altLang="en-US" sz="1200"/>
                        <a:t>项目阶段</a:t>
                      </a:r>
                    </a:p>
                  </a:txBody>
                  <a:tcPr/>
                </a:tc>
                <a:tc>
                  <a:txBody>
                    <a:bodyPr/>
                    <a:lstStyle/>
                    <a:p>
                      <a:pPr algn="ctr">
                        <a:buNone/>
                      </a:pPr>
                      <a:r>
                        <a:rPr lang="zh-CN" altLang="en-US" sz="1200"/>
                        <a:t>工作内容</a:t>
                      </a:r>
                    </a:p>
                  </a:txBody>
                  <a:tcPr/>
                </a:tc>
                <a:tc>
                  <a:txBody>
                    <a:bodyPr/>
                    <a:lstStyle/>
                    <a:p>
                      <a:pPr algn="ctr">
                        <a:buNone/>
                      </a:pPr>
                      <a:r>
                        <a:rPr lang="zh-CN" altLang="en-US" sz="1200"/>
                        <a:t>计划时间</a:t>
                      </a:r>
                    </a:p>
                  </a:txBody>
                  <a:tcPr/>
                </a:tc>
                <a:tc>
                  <a:txBody>
                    <a:bodyPr/>
                    <a:lstStyle/>
                    <a:p>
                      <a:pPr algn="ctr">
                        <a:buNone/>
                      </a:pPr>
                      <a:r>
                        <a:rPr lang="zh-CN" altLang="en-US" sz="1200"/>
                        <a:t>完成时间</a:t>
                      </a:r>
                    </a:p>
                  </a:txBody>
                  <a:tcPr/>
                </a:tc>
                <a:tc>
                  <a:txBody>
                    <a:bodyPr/>
                    <a:lstStyle/>
                    <a:p>
                      <a:pPr algn="ctr">
                        <a:buNone/>
                      </a:pPr>
                      <a:r>
                        <a:rPr lang="zh-CN" altLang="en-US" sz="1200"/>
                        <a:t>完成情况</a:t>
                      </a:r>
                    </a:p>
                  </a:txBody>
                  <a:tcPr/>
                </a:tc>
                <a:extLst>
                  <a:ext uri="{0D108BD9-81ED-4DB2-BD59-A6C34878D82A}">
                    <a16:rowId xmlns:a16="http://schemas.microsoft.com/office/drawing/2014/main" val="10000"/>
                  </a:ext>
                </a:extLst>
              </a:tr>
              <a:tr h="406994">
                <a:tc>
                  <a:txBody>
                    <a:bodyPr/>
                    <a:lstStyle/>
                    <a:p>
                      <a:pPr algn="ctr">
                        <a:buNone/>
                      </a:pPr>
                      <a:r>
                        <a:rPr lang="zh-CN" altLang="en-US" sz="1200"/>
                        <a:t>项目选定</a:t>
                      </a:r>
                    </a:p>
                  </a:txBody>
                  <a:tcPr/>
                </a:tc>
                <a:tc>
                  <a:txBody>
                    <a:bodyPr/>
                    <a:lstStyle/>
                    <a:p>
                      <a:pPr>
                        <a:buNone/>
                      </a:pPr>
                      <a:r>
                        <a:rPr lang="zh-CN" altLang="en-US" sz="1200"/>
                        <a:t>确定项目主题、制定项目计划</a:t>
                      </a:r>
                    </a:p>
                  </a:txBody>
                  <a:tcPr/>
                </a:tc>
                <a:tc>
                  <a:txBody>
                    <a:bodyPr/>
                    <a:lstStyle/>
                    <a:p>
                      <a:pPr>
                        <a:buNone/>
                      </a:pPr>
                      <a:r>
                        <a:rPr lang="zh-CN" altLang="en-US" sz="1200"/>
                        <a:t>2023.10.25</a:t>
                      </a:r>
                      <a:r>
                        <a:rPr lang="en-US" altLang="zh-CN" sz="1200"/>
                        <a:t>-</a:t>
                      </a:r>
                      <a:r>
                        <a:rPr lang="zh-CN" altLang="en-US" sz="1200"/>
                        <a:t>2023.10.28</a:t>
                      </a:r>
                    </a:p>
                  </a:txBody>
                  <a:tcPr/>
                </a:tc>
                <a:tc>
                  <a:txBody>
                    <a:bodyPr/>
                    <a:lstStyle/>
                    <a:p>
                      <a:pPr algn="ctr">
                        <a:buNone/>
                      </a:pPr>
                      <a:r>
                        <a:rPr lang="en-US" altLang="zh-CN" sz="1200"/>
                        <a:t>2023.10.28</a:t>
                      </a:r>
                    </a:p>
                  </a:txBody>
                  <a:tcPr/>
                </a:tc>
                <a:tc>
                  <a:txBody>
                    <a:bodyPr/>
                    <a:lstStyle/>
                    <a:p>
                      <a:pPr>
                        <a:buNone/>
                      </a:pPr>
                      <a:r>
                        <a:rPr lang="zh-CN" altLang="en-US" sz="1200"/>
                        <a:t>完成预计任务</a:t>
                      </a:r>
                    </a:p>
                  </a:txBody>
                  <a:tcPr/>
                </a:tc>
                <a:extLst>
                  <a:ext uri="{0D108BD9-81ED-4DB2-BD59-A6C34878D82A}">
                    <a16:rowId xmlns:a16="http://schemas.microsoft.com/office/drawing/2014/main" val="10001"/>
                  </a:ext>
                </a:extLst>
              </a:tr>
              <a:tr h="406994">
                <a:tc>
                  <a:txBody>
                    <a:bodyPr/>
                    <a:lstStyle/>
                    <a:p>
                      <a:pPr algn="ctr">
                        <a:buNone/>
                      </a:pPr>
                      <a:r>
                        <a:rPr lang="zh-CN" altLang="en-US" sz="1200"/>
                        <a:t>项目启动</a:t>
                      </a:r>
                    </a:p>
                  </a:txBody>
                  <a:tcPr/>
                </a:tc>
                <a:tc>
                  <a:txBody>
                    <a:bodyPr/>
                    <a:lstStyle/>
                    <a:p>
                      <a:pPr>
                        <a:buNone/>
                      </a:pPr>
                      <a:r>
                        <a:rPr lang="zh-CN" altLang="en-US" sz="1200"/>
                        <a:t>进行可行性分析、制定质量保证方案</a:t>
                      </a:r>
                    </a:p>
                  </a:txBody>
                  <a:tcPr/>
                </a:tc>
                <a:tc>
                  <a:txBody>
                    <a:bodyPr/>
                    <a:lstStyle/>
                    <a:p>
                      <a:pPr>
                        <a:buNone/>
                      </a:pPr>
                      <a:r>
                        <a:rPr lang="zh-CN" altLang="en-US" sz="1200"/>
                        <a:t>2023.10.29</a:t>
                      </a:r>
                      <a:r>
                        <a:rPr lang="en-US" altLang="zh-CN" sz="1200"/>
                        <a:t>-</a:t>
                      </a:r>
                      <a:r>
                        <a:rPr lang="zh-CN" altLang="en-US" sz="1200"/>
                        <a:t>2023.11.03</a:t>
                      </a:r>
                    </a:p>
                  </a:txBody>
                  <a:tcPr/>
                </a:tc>
                <a:tc>
                  <a:txBody>
                    <a:bodyPr/>
                    <a:lstStyle/>
                    <a:p>
                      <a:pPr algn="ctr">
                        <a:buNone/>
                      </a:pPr>
                      <a:r>
                        <a:rPr lang="en-US" altLang="zh-CN" sz="1200"/>
                        <a:t>2023.11.02</a:t>
                      </a:r>
                    </a:p>
                  </a:txBody>
                  <a:tcPr/>
                </a:tc>
                <a:tc>
                  <a:txBody>
                    <a:bodyPr/>
                    <a:lstStyle/>
                    <a:p>
                      <a:pPr>
                        <a:buNone/>
                      </a:pPr>
                      <a:r>
                        <a:rPr lang="zh-CN" altLang="en-US" sz="1200"/>
                        <a:t>完成预计任务</a:t>
                      </a:r>
                    </a:p>
                    <a:p>
                      <a:pPr>
                        <a:buNone/>
                      </a:pPr>
                      <a:endParaRPr lang="zh-CN" altLang="en-US" sz="1200"/>
                    </a:p>
                  </a:txBody>
                  <a:tcPr/>
                </a:tc>
                <a:extLst>
                  <a:ext uri="{0D108BD9-81ED-4DB2-BD59-A6C34878D82A}">
                    <a16:rowId xmlns:a16="http://schemas.microsoft.com/office/drawing/2014/main" val="10002"/>
                  </a:ext>
                </a:extLst>
              </a:tr>
              <a:tr h="569791">
                <a:tc>
                  <a:txBody>
                    <a:bodyPr/>
                    <a:lstStyle/>
                    <a:p>
                      <a:pPr algn="ctr">
                        <a:buNone/>
                      </a:pPr>
                      <a:r>
                        <a:rPr lang="zh-CN" altLang="en-US" sz="1200"/>
                        <a:t>需求分析</a:t>
                      </a:r>
                    </a:p>
                  </a:txBody>
                  <a:tcPr/>
                </a:tc>
                <a:tc>
                  <a:txBody>
                    <a:bodyPr/>
                    <a:lstStyle/>
                    <a:p>
                      <a:pPr>
                        <a:buNone/>
                      </a:pPr>
                      <a:r>
                        <a:rPr lang="zh-CN" altLang="en-US" sz="1200"/>
                        <a:t>确定系统运行环境、系统功能及性能，建立系统逻辑模型</a:t>
                      </a:r>
                    </a:p>
                  </a:txBody>
                  <a:tcPr/>
                </a:tc>
                <a:tc>
                  <a:txBody>
                    <a:bodyPr/>
                    <a:lstStyle/>
                    <a:p>
                      <a:pPr>
                        <a:buNone/>
                      </a:pPr>
                      <a:r>
                        <a:rPr lang="zh-CN" altLang="en-US" sz="1200"/>
                        <a:t>2023.11.04</a:t>
                      </a:r>
                      <a:r>
                        <a:rPr lang="en-US" altLang="zh-CN" sz="1200"/>
                        <a:t>-</a:t>
                      </a:r>
                      <a:r>
                        <a:rPr lang="zh-CN" altLang="en-US" sz="1200"/>
                        <a:t>20</a:t>
                      </a:r>
                      <a:r>
                        <a:rPr lang="en-US" altLang="zh-CN" sz="1200"/>
                        <a:t>23.11.10</a:t>
                      </a:r>
                    </a:p>
                  </a:txBody>
                  <a:tcPr/>
                </a:tc>
                <a:tc>
                  <a:txBody>
                    <a:bodyPr/>
                    <a:lstStyle/>
                    <a:p>
                      <a:pPr algn="ctr">
                        <a:buNone/>
                      </a:pPr>
                      <a:r>
                        <a:rPr lang="en-US" altLang="zh-CN" sz="1200"/>
                        <a:t>2023.11.10</a:t>
                      </a:r>
                    </a:p>
                  </a:txBody>
                  <a:tcPr/>
                </a:tc>
                <a:tc>
                  <a:txBody>
                    <a:bodyPr/>
                    <a:lstStyle/>
                    <a:p>
                      <a:pPr>
                        <a:buNone/>
                      </a:pPr>
                      <a:r>
                        <a:rPr lang="zh-CN" altLang="en-US" sz="1200"/>
                        <a:t>讨论确认了系统的运行环境、计划实现的功能、选用技术等。</a:t>
                      </a:r>
                    </a:p>
                  </a:txBody>
                  <a:tcPr/>
                </a:tc>
                <a:extLst>
                  <a:ext uri="{0D108BD9-81ED-4DB2-BD59-A6C34878D82A}">
                    <a16:rowId xmlns:a16="http://schemas.microsoft.com/office/drawing/2014/main" val="10003"/>
                  </a:ext>
                </a:extLst>
              </a:tr>
              <a:tr h="504744">
                <a:tc>
                  <a:txBody>
                    <a:bodyPr/>
                    <a:lstStyle/>
                    <a:p>
                      <a:pPr algn="ctr">
                        <a:buNone/>
                      </a:pPr>
                      <a:r>
                        <a:rPr lang="zh-CN" altLang="en-US" sz="1200"/>
                        <a:t>系统设计</a:t>
                      </a:r>
                    </a:p>
                  </a:txBody>
                  <a:tcPr/>
                </a:tc>
                <a:tc>
                  <a:txBody>
                    <a:bodyPr/>
                    <a:lstStyle/>
                    <a:p>
                      <a:pPr>
                        <a:buNone/>
                      </a:pPr>
                      <a:r>
                        <a:rPr lang="zh-CN" altLang="en-US" sz="1200" dirty="0"/>
                        <a:t>进行详细的系统设计</a:t>
                      </a:r>
                    </a:p>
                  </a:txBody>
                  <a:tcPr/>
                </a:tc>
                <a:tc>
                  <a:txBody>
                    <a:bodyPr/>
                    <a:lstStyle/>
                    <a:p>
                      <a:pPr>
                        <a:buNone/>
                      </a:pPr>
                      <a:r>
                        <a:rPr lang="zh-CN" altLang="en-US" sz="1200" dirty="0"/>
                        <a:t>2023.11.11</a:t>
                      </a:r>
                      <a:r>
                        <a:rPr lang="en-US" altLang="zh-CN" sz="1200" dirty="0"/>
                        <a:t>-</a:t>
                      </a:r>
                      <a:r>
                        <a:rPr lang="zh-CN" altLang="en-US" sz="1200" dirty="0"/>
                        <a:t>2023.11.16</a:t>
                      </a:r>
                    </a:p>
                  </a:txBody>
                  <a:tcPr/>
                </a:tc>
                <a:tc>
                  <a:txBody>
                    <a:bodyPr/>
                    <a:lstStyle/>
                    <a:p>
                      <a:pPr algn="ctr">
                        <a:buNone/>
                      </a:pPr>
                      <a:r>
                        <a:rPr lang="en-US" altLang="zh-CN" sz="1200"/>
                        <a:t>2023.11.16</a:t>
                      </a:r>
                    </a:p>
                  </a:txBody>
                  <a:tcPr/>
                </a:tc>
                <a:tc>
                  <a:txBody>
                    <a:bodyPr/>
                    <a:lstStyle/>
                    <a:p>
                      <a:pPr>
                        <a:buNone/>
                      </a:pPr>
                      <a:r>
                        <a:rPr lang="zh-CN" altLang="en-US" sz="1200"/>
                        <a:t>按需完成了系统的详细设计，明确了各个功能的实现方式以及数据库设计方法。</a:t>
                      </a:r>
                    </a:p>
                  </a:txBody>
                  <a:tcPr/>
                </a:tc>
                <a:extLst>
                  <a:ext uri="{0D108BD9-81ED-4DB2-BD59-A6C34878D82A}">
                    <a16:rowId xmlns:a16="http://schemas.microsoft.com/office/drawing/2014/main" val="10004"/>
                  </a:ext>
                </a:extLst>
              </a:tr>
              <a:tr h="477652">
                <a:tc>
                  <a:txBody>
                    <a:bodyPr/>
                    <a:lstStyle/>
                    <a:p>
                      <a:pPr algn="ctr">
                        <a:buNone/>
                      </a:pPr>
                      <a:r>
                        <a:rPr lang="zh-CN" altLang="en-US" sz="1200" dirty="0"/>
                        <a:t>编程实现</a:t>
                      </a:r>
                      <a:r>
                        <a:rPr lang="en-US" altLang="zh-CN" sz="1200" dirty="0"/>
                        <a:t>-</a:t>
                      </a:r>
                      <a:r>
                        <a:rPr lang="zh-CN" altLang="en-US" sz="1200" dirty="0"/>
                        <a:t>第一轮迭代</a:t>
                      </a:r>
                    </a:p>
                  </a:txBody>
                  <a:tcPr/>
                </a:tc>
                <a:tc>
                  <a:txBody>
                    <a:bodyPr/>
                    <a:lstStyle/>
                    <a:p>
                      <a:pPr>
                        <a:buNone/>
                      </a:pPr>
                      <a:r>
                        <a:rPr lang="zh-CN" altLang="en-US" sz="1200" dirty="0"/>
                        <a:t>按照系统设计编码实现及测试</a:t>
                      </a:r>
                    </a:p>
                  </a:txBody>
                  <a:tcPr/>
                </a:tc>
                <a:tc>
                  <a:txBody>
                    <a:bodyPr/>
                    <a:lstStyle/>
                    <a:p>
                      <a:pPr>
                        <a:buNone/>
                      </a:pPr>
                      <a:r>
                        <a:rPr lang="zh-CN" altLang="en-US" sz="1200" dirty="0"/>
                        <a:t>2023.11.17</a:t>
                      </a:r>
                      <a:r>
                        <a:rPr lang="en-US" altLang="zh-CN" sz="1200" dirty="0"/>
                        <a:t>-</a:t>
                      </a:r>
                      <a:r>
                        <a:rPr lang="zh-CN" altLang="en-US" sz="1200" dirty="0"/>
                        <a:t>2023.1</a:t>
                      </a:r>
                      <a:r>
                        <a:rPr lang="en-US" altLang="zh-CN" sz="1200" dirty="0"/>
                        <a:t>1</a:t>
                      </a:r>
                      <a:r>
                        <a:rPr lang="zh-CN" altLang="en-US" sz="1200" dirty="0"/>
                        <a:t>.</a:t>
                      </a:r>
                      <a:r>
                        <a:rPr lang="en-US" altLang="zh-CN" sz="1200" dirty="0"/>
                        <a:t>26</a:t>
                      </a:r>
                      <a:endParaRPr lang="zh-CN" altLang="en-US" sz="1200" dirty="0"/>
                    </a:p>
                  </a:txBody>
                  <a:tcPr/>
                </a:tc>
                <a:tc>
                  <a:txBody>
                    <a:bodyPr/>
                    <a:lstStyle/>
                    <a:p>
                      <a:pPr algn="ctr">
                        <a:buNone/>
                      </a:pPr>
                      <a:r>
                        <a:rPr lang="zh-CN" altLang="en-US" sz="1200" dirty="0"/>
                        <a:t>2023.1</a:t>
                      </a:r>
                      <a:r>
                        <a:rPr lang="en-US" altLang="zh-CN" sz="1200" dirty="0"/>
                        <a:t>1</a:t>
                      </a:r>
                      <a:r>
                        <a:rPr lang="zh-CN" altLang="en-US" sz="1200" dirty="0"/>
                        <a:t>.</a:t>
                      </a:r>
                      <a:r>
                        <a:rPr lang="en-US" altLang="zh-CN" sz="1200" dirty="0"/>
                        <a:t>26</a:t>
                      </a:r>
                    </a:p>
                  </a:txBody>
                  <a:tcPr/>
                </a:tc>
                <a:tc>
                  <a:txBody>
                    <a:bodyPr/>
                    <a:lstStyle/>
                    <a:p>
                      <a:pPr>
                        <a:buNone/>
                      </a:pPr>
                      <a:r>
                        <a:rPr lang="zh-CN" altLang="en-US" sz="1200" dirty="0"/>
                        <a:t>前后端代码均已初步完成并完成测试</a:t>
                      </a:r>
                      <a:endParaRPr lang="en-US" altLang="zh-CN" sz="1200" dirty="0"/>
                    </a:p>
                  </a:txBody>
                  <a:tcPr/>
                </a:tc>
                <a:extLst>
                  <a:ext uri="{0D108BD9-81ED-4DB2-BD59-A6C34878D82A}">
                    <a16:rowId xmlns:a16="http://schemas.microsoft.com/office/drawing/2014/main" val="10005"/>
                  </a:ext>
                </a:extLst>
              </a:tr>
              <a:tr h="477652">
                <a:tc>
                  <a:txBody>
                    <a:bodyPr/>
                    <a:lstStyle/>
                    <a:p>
                      <a:pPr algn="ctr">
                        <a:buNone/>
                      </a:pPr>
                      <a:r>
                        <a:rPr lang="zh-CN" altLang="en-US" sz="1200" dirty="0"/>
                        <a:t>编程实现</a:t>
                      </a:r>
                      <a:r>
                        <a:rPr lang="en-US" altLang="zh-CN" sz="1200" dirty="0"/>
                        <a:t>-</a:t>
                      </a:r>
                      <a:r>
                        <a:rPr lang="zh-CN" altLang="en-US" sz="1200" dirty="0"/>
                        <a:t>第二轮迭代</a:t>
                      </a:r>
                    </a:p>
                  </a:txBody>
                  <a:tcPr/>
                </a:tc>
                <a:tc>
                  <a:txBody>
                    <a:bodyPr/>
                    <a:lstStyle/>
                    <a:p>
                      <a:pPr>
                        <a:buNone/>
                      </a:pPr>
                      <a:r>
                        <a:rPr lang="zh-CN" altLang="en-US" sz="1200" dirty="0"/>
                        <a:t>按照系统设计编码实现附加功能及测试</a:t>
                      </a:r>
                    </a:p>
                  </a:txBody>
                  <a:tcPr/>
                </a:tc>
                <a:tc>
                  <a:txBody>
                    <a:bodyPr/>
                    <a:lstStyle/>
                    <a:p>
                      <a:pPr>
                        <a:buNone/>
                      </a:pPr>
                      <a:r>
                        <a:rPr lang="zh-CN" altLang="en-US" sz="1200" dirty="0"/>
                        <a:t>2023.11.</a:t>
                      </a:r>
                      <a:r>
                        <a:rPr lang="en-US" altLang="zh-CN" sz="1200" dirty="0"/>
                        <a:t>27-</a:t>
                      </a:r>
                      <a:r>
                        <a:rPr lang="zh-CN" altLang="en-US" sz="1200" dirty="0"/>
                        <a:t>2023.12.0</a:t>
                      </a:r>
                      <a:r>
                        <a:rPr lang="en-US" altLang="zh-CN" sz="1200" dirty="0"/>
                        <a:t>1</a:t>
                      </a:r>
                      <a:endParaRPr lang="zh-CN" altLang="en-US" sz="1200" dirty="0"/>
                    </a:p>
                  </a:txBody>
                  <a:tcPr/>
                </a:tc>
                <a:tc>
                  <a:txBody>
                    <a:bodyPr/>
                    <a:lstStyle/>
                    <a:p>
                      <a:pPr algn="ctr">
                        <a:buNone/>
                      </a:pPr>
                      <a:r>
                        <a:rPr lang="zh-CN" altLang="en-US" sz="1200" dirty="0"/>
                        <a:t>2023.12.0</a:t>
                      </a:r>
                      <a:r>
                        <a:rPr lang="en-US" altLang="zh-CN" sz="1200" dirty="0"/>
                        <a:t>1</a:t>
                      </a:r>
                    </a:p>
                  </a:txBody>
                  <a:tcPr/>
                </a:tc>
                <a:tc>
                  <a:txBody>
                    <a:bodyPr/>
                    <a:lstStyle/>
                    <a:p>
                      <a:pPr>
                        <a:buNone/>
                      </a:pPr>
                      <a:r>
                        <a:rPr lang="zh-CN" altLang="en-US" sz="1200" dirty="0"/>
                        <a:t>添加实现相似推荐等功能并完成测试</a:t>
                      </a:r>
                      <a:endParaRPr lang="en-US" altLang="zh-CN" sz="1200" dirty="0"/>
                    </a:p>
                  </a:txBody>
                  <a:tcPr/>
                </a:tc>
                <a:extLst>
                  <a:ext uri="{0D108BD9-81ED-4DB2-BD59-A6C34878D82A}">
                    <a16:rowId xmlns:a16="http://schemas.microsoft.com/office/drawing/2014/main" val="4176041662"/>
                  </a:ext>
                </a:extLst>
              </a:tr>
              <a:tr h="477652">
                <a:tc>
                  <a:txBody>
                    <a:bodyPr/>
                    <a:lstStyle/>
                    <a:p>
                      <a:pPr algn="ctr">
                        <a:buNone/>
                      </a:pPr>
                      <a:r>
                        <a:rPr lang="zh-CN" altLang="en-US" sz="1200" dirty="0"/>
                        <a:t>编程实现</a:t>
                      </a:r>
                      <a:r>
                        <a:rPr lang="en-US" altLang="zh-CN" sz="1200" dirty="0"/>
                        <a:t>-</a:t>
                      </a:r>
                      <a:r>
                        <a:rPr lang="zh-CN" altLang="en-US" sz="1200" dirty="0"/>
                        <a:t>第三轮迭代</a:t>
                      </a:r>
                    </a:p>
                  </a:txBody>
                  <a:tcPr/>
                </a:tc>
                <a:tc>
                  <a:txBody>
                    <a:bodyPr/>
                    <a:lstStyle/>
                    <a:p>
                      <a:pPr>
                        <a:buNone/>
                      </a:pPr>
                      <a:r>
                        <a:rPr lang="zh-CN" altLang="en-US" sz="1200" dirty="0"/>
                        <a:t>按照系统设计编码实现附加功能及测试</a:t>
                      </a:r>
                    </a:p>
                  </a:txBody>
                  <a:tcPr/>
                </a:tc>
                <a:tc>
                  <a:txBody>
                    <a:bodyPr/>
                    <a:lstStyle/>
                    <a:p>
                      <a:pPr>
                        <a:buNone/>
                      </a:pPr>
                      <a:r>
                        <a:rPr lang="zh-CN" altLang="en-US" sz="1200" dirty="0"/>
                        <a:t>2023.1</a:t>
                      </a:r>
                      <a:r>
                        <a:rPr lang="en-US" altLang="zh-CN" sz="1200" dirty="0"/>
                        <a:t>2</a:t>
                      </a:r>
                      <a:r>
                        <a:rPr lang="zh-CN" altLang="en-US" sz="1200" dirty="0"/>
                        <a:t>.</a:t>
                      </a:r>
                      <a:r>
                        <a:rPr lang="en-US" altLang="zh-CN" sz="1200" dirty="0"/>
                        <a:t>02-</a:t>
                      </a:r>
                      <a:r>
                        <a:rPr lang="zh-CN" altLang="en-US" sz="1200" dirty="0"/>
                        <a:t>2023.12.05</a:t>
                      </a:r>
                    </a:p>
                  </a:txBody>
                  <a:tcPr/>
                </a:tc>
                <a:tc>
                  <a:txBody>
                    <a:bodyPr/>
                    <a:lstStyle/>
                    <a:p>
                      <a:pPr algn="ctr">
                        <a:buNone/>
                      </a:pPr>
                      <a:r>
                        <a:rPr lang="en-US" altLang="zh-CN" sz="1200" dirty="0"/>
                        <a:t>2023.12.03</a:t>
                      </a:r>
                    </a:p>
                  </a:txBody>
                  <a:tcPr/>
                </a:tc>
                <a:tc>
                  <a:txBody>
                    <a:bodyPr/>
                    <a:lstStyle/>
                    <a:p>
                      <a:pPr>
                        <a:buNone/>
                      </a:pPr>
                      <a:r>
                        <a:rPr lang="zh-CN" altLang="en-US" sz="1200" dirty="0"/>
                        <a:t>添加个性化搜索等功能并完成测试</a:t>
                      </a:r>
                      <a:endParaRPr lang="en-US" altLang="zh-CN" sz="1200" dirty="0"/>
                    </a:p>
                  </a:txBody>
                  <a:tcPr/>
                </a:tc>
                <a:extLst>
                  <a:ext uri="{0D108BD9-81ED-4DB2-BD59-A6C34878D82A}">
                    <a16:rowId xmlns:a16="http://schemas.microsoft.com/office/drawing/2014/main" val="1423642374"/>
                  </a:ext>
                </a:extLst>
              </a:tr>
              <a:tr h="432015">
                <a:tc>
                  <a:txBody>
                    <a:bodyPr/>
                    <a:lstStyle/>
                    <a:p>
                      <a:pPr algn="ctr">
                        <a:buNone/>
                      </a:pPr>
                      <a:r>
                        <a:rPr lang="zh-CN" altLang="en-US" sz="1200" dirty="0"/>
                        <a:t>系统总体测试</a:t>
                      </a:r>
                    </a:p>
                  </a:txBody>
                  <a:tcPr/>
                </a:tc>
                <a:tc>
                  <a:txBody>
                    <a:bodyPr/>
                    <a:lstStyle/>
                    <a:p>
                      <a:pPr>
                        <a:buNone/>
                      </a:pPr>
                      <a:r>
                        <a:rPr lang="zh-CN" altLang="en-US" sz="1200"/>
                        <a:t>进行项目测试、部署</a:t>
                      </a:r>
                    </a:p>
                  </a:txBody>
                  <a:tcPr/>
                </a:tc>
                <a:tc>
                  <a:txBody>
                    <a:bodyPr/>
                    <a:lstStyle/>
                    <a:p>
                      <a:pPr>
                        <a:buNone/>
                      </a:pPr>
                      <a:r>
                        <a:rPr lang="zh-CN" altLang="en-US" sz="1200"/>
                        <a:t>20</a:t>
                      </a:r>
                      <a:r>
                        <a:rPr lang="en-US" altLang="zh-CN" sz="1200"/>
                        <a:t>23.12.06-2023.12.19</a:t>
                      </a:r>
                    </a:p>
                  </a:txBody>
                  <a:tcPr/>
                </a:tc>
                <a:tc>
                  <a:txBody>
                    <a:bodyPr/>
                    <a:lstStyle/>
                    <a:p>
                      <a:pPr algn="ctr">
                        <a:buNone/>
                      </a:pPr>
                      <a:r>
                        <a:rPr lang="en-US" altLang="zh-CN" sz="1200" dirty="0"/>
                        <a:t>2023.12.18</a:t>
                      </a:r>
                    </a:p>
                  </a:txBody>
                  <a:tcPr/>
                </a:tc>
                <a:tc>
                  <a:txBody>
                    <a:bodyPr/>
                    <a:lstStyle/>
                    <a:p>
                      <a:pPr>
                        <a:buNone/>
                      </a:pPr>
                      <a:r>
                        <a:rPr lang="zh-CN" altLang="en-US" sz="1200" dirty="0"/>
                        <a:t>完成了一系列完整测试，修复了测试发现的问题，并对系统进行了进一步优化。</a:t>
                      </a:r>
                    </a:p>
                  </a:txBody>
                  <a:tcPr/>
                </a:tc>
                <a:extLst>
                  <a:ext uri="{0D108BD9-81ED-4DB2-BD59-A6C34878D82A}">
                    <a16:rowId xmlns:a16="http://schemas.microsoft.com/office/drawing/2014/main" val="10006"/>
                  </a:ext>
                </a:extLst>
              </a:tr>
            </a:tbl>
          </a:graphicData>
        </a:graphic>
      </p:graphicFrame>
      <p:cxnSp>
        <p:nvCxnSpPr>
          <p:cNvPr id="4" name="直接箭头连接符 3"/>
          <p:cNvCxnSpPr/>
          <p:nvPr>
            <p:custDataLst>
              <p:tags r:id="rId2"/>
            </p:custDataLst>
          </p:nvPr>
        </p:nvCxnSpPr>
        <p:spPr>
          <a:xfrm>
            <a:off x="2513967" y="1515357"/>
            <a:ext cx="707154" cy="5688"/>
          </a:xfrm>
          <a:prstGeom prst="straightConnector1">
            <a:avLst/>
          </a:prstGeom>
          <a:ln w="31750" cap="rnd">
            <a:solidFill>
              <a:schemeClr val="accent1">
                <a:lumMod val="20000"/>
                <a:lumOff val="80000"/>
              </a:schemeClr>
            </a:solidFill>
            <a:prstDash val="sysDot"/>
            <a:round/>
            <a:tailEnd type="triangle" w="med" len="med"/>
          </a:ln>
        </p:spPr>
        <p:style>
          <a:lnRef idx="0">
            <a:srgbClr val="FFFFFF"/>
          </a:lnRef>
          <a:fillRef idx="0">
            <a:srgbClr val="FFFFFF"/>
          </a:fillRef>
          <a:effectRef idx="0">
            <a:srgbClr val="FFFFFF"/>
          </a:effectRef>
          <a:fontRef idx="minor">
            <a:schemeClr val="tx1"/>
          </a:fontRef>
        </p:style>
      </p:cxnSp>
      <p:sp>
        <p:nvSpPr>
          <p:cNvPr id="12" name="AutoShape 4"/>
          <p:cNvSpPr>
            <a:spLocks noChangeArrowheads="1"/>
          </p:cNvSpPr>
          <p:nvPr>
            <p:custDataLst>
              <p:tags r:id="rId3"/>
            </p:custDataLst>
          </p:nvPr>
        </p:nvSpPr>
        <p:spPr bwMode="gray">
          <a:xfrm>
            <a:off x="3154045" y="1223645"/>
            <a:ext cx="6400800" cy="598805"/>
          </a:xfrm>
          <a:prstGeom prst="roundRect">
            <a:avLst>
              <a:gd name="adj" fmla="val 50000"/>
            </a:avLst>
          </a:prstGeom>
          <a:solidFill>
            <a:schemeClr val="accent1"/>
          </a:solidFill>
          <a:ln>
            <a:noFill/>
          </a:ln>
        </p:spPr>
        <p:txBody>
          <a:bodyPr wrap="square"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eaLnBrk="1" hangingPunct="1">
              <a:spcBef>
                <a:spcPct val="0"/>
              </a:spcBef>
              <a:buFontTx/>
              <a:buNone/>
            </a:pPr>
            <a:endParaRPr lang="zh-TW" altLang="en-US" sz="1200" b="0" dirty="0">
              <a:solidFill>
                <a:schemeClr val="lt1">
                  <a:lumMod val="100000"/>
                </a:schemeClr>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3" name="Oval 3"/>
          <p:cNvSpPr>
            <a:spLocks noChangeArrowheads="1"/>
          </p:cNvSpPr>
          <p:nvPr>
            <p:custDataLst>
              <p:tags r:id="rId4"/>
            </p:custDataLst>
          </p:nvPr>
        </p:nvSpPr>
        <p:spPr bwMode="gray">
          <a:xfrm>
            <a:off x="1524635" y="1026160"/>
            <a:ext cx="1047144" cy="926441"/>
          </a:xfrm>
          <a:prstGeom prst="ellipse">
            <a:avLst/>
          </a:prstGeom>
          <a:solidFill>
            <a:schemeClr val="accent1">
              <a:lumMod val="20000"/>
              <a:lumOff val="80000"/>
            </a:schemeClr>
          </a:solidFill>
          <a:ln>
            <a:noFill/>
          </a:ln>
        </p:spPr>
        <p:txBody>
          <a:bodyPr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FontTx/>
              <a:buNone/>
            </a:pPr>
            <a:endParaRPr lang="zh-TW" altLang="en-US" sz="2400" b="0" dirty="0">
              <a:solidFill>
                <a:schemeClr val="bg1"/>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5" name="椭圆 4"/>
          <p:cNvSpPr/>
          <p:nvPr>
            <p:custDataLst>
              <p:tags r:id="rId5"/>
            </p:custDataLst>
          </p:nvPr>
        </p:nvSpPr>
        <p:spPr>
          <a:xfrm>
            <a:off x="1671248" y="1127904"/>
            <a:ext cx="757078" cy="8209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lnSpcReduction="10000"/>
          </a:bodyPr>
          <a:lstStyle/>
          <a:p>
            <a:pPr algn="ctr"/>
            <a:r>
              <a:rPr lang="zh-CN" altLang="zh-TW" sz="2000" b="1" dirty="0">
                <a:solidFill>
                  <a:schemeClr val="lt1">
                    <a:lumMod val="100000"/>
                  </a:schemeClr>
                </a:solidFill>
                <a:latin typeface="+mj-ea"/>
                <a:ea typeface="+mj-ea"/>
                <a:cs typeface="微软雅黑" panose="020B0503020204020204" pitchFamily="34" charset="-122"/>
                <a:sym typeface="Arial" panose="020B0604020202020204" pitchFamily="34" charset="0"/>
              </a:rPr>
              <a:t>时间资源</a:t>
            </a:r>
          </a:p>
        </p:txBody>
      </p:sp>
      <p:sp>
        <p:nvSpPr>
          <p:cNvPr id="6" name="文本框 5"/>
          <p:cNvSpPr txBox="1"/>
          <p:nvPr>
            <p:custDataLst>
              <p:tags r:id="rId6"/>
            </p:custDataLst>
          </p:nvPr>
        </p:nvSpPr>
        <p:spPr>
          <a:xfrm>
            <a:off x="3462831" y="1297267"/>
            <a:ext cx="5959304" cy="446790"/>
          </a:xfrm>
          <a:prstGeom prst="rect">
            <a:avLst/>
          </a:prstGeom>
          <a:noFill/>
        </p:spPr>
        <p:txBody>
          <a:bodyPr wrap="square" rtlCol="0" anchor="ctr" anchorCtr="0">
            <a:normAutofit/>
          </a:bodyPr>
          <a:lstStyle/>
          <a:p>
            <a:pPr algn="ctr"/>
            <a:r>
              <a:rPr lang="zh-CN" altLang="en-US" sz="1200">
                <a:solidFill>
                  <a:schemeClr val="lt1">
                    <a:lumMod val="100000"/>
                  </a:schemeClr>
                </a:solidFill>
                <a:latin typeface="微软雅黑" panose="020B0503020204020204" pitchFamily="34" charset="-122"/>
                <a:ea typeface="微软雅黑" panose="020B0503020204020204" pitchFamily="34" charset="-122"/>
              </a:rPr>
              <a:t>确定项目任务，估计各项任务所需时间，合理安排时间计划，控制管理项目进度。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资源管理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 name="直接箭头连接符 3"/>
          <p:cNvCxnSpPr/>
          <p:nvPr>
            <p:custDataLst>
              <p:tags r:id="rId1"/>
            </p:custDataLst>
          </p:nvPr>
        </p:nvCxnSpPr>
        <p:spPr>
          <a:xfrm>
            <a:off x="2638427" y="1525517"/>
            <a:ext cx="707154" cy="5688"/>
          </a:xfrm>
          <a:prstGeom prst="straightConnector1">
            <a:avLst/>
          </a:prstGeom>
          <a:ln w="31750" cap="rnd">
            <a:solidFill>
              <a:schemeClr val="accent1">
                <a:lumMod val="20000"/>
                <a:lumOff val="80000"/>
              </a:schemeClr>
            </a:solidFill>
            <a:prstDash val="sysDot"/>
            <a:round/>
            <a:tailEnd type="triangle" w="med" len="med"/>
          </a:ln>
        </p:spPr>
        <p:style>
          <a:lnRef idx="0">
            <a:srgbClr val="FFFFFF"/>
          </a:lnRef>
          <a:fillRef idx="0">
            <a:srgbClr val="FFFFFF"/>
          </a:fillRef>
          <a:effectRef idx="0">
            <a:srgbClr val="FFFFFF"/>
          </a:effectRef>
          <a:fontRef idx="minor">
            <a:schemeClr val="tx1"/>
          </a:fontRef>
        </p:style>
      </p:cxnSp>
      <p:sp>
        <p:nvSpPr>
          <p:cNvPr id="12" name="AutoShape 4"/>
          <p:cNvSpPr>
            <a:spLocks noChangeArrowheads="1"/>
          </p:cNvSpPr>
          <p:nvPr>
            <p:custDataLst>
              <p:tags r:id="rId2"/>
            </p:custDataLst>
          </p:nvPr>
        </p:nvSpPr>
        <p:spPr bwMode="gray">
          <a:xfrm>
            <a:off x="3249930" y="1233805"/>
            <a:ext cx="6429375" cy="598805"/>
          </a:xfrm>
          <a:prstGeom prst="roundRect">
            <a:avLst>
              <a:gd name="adj" fmla="val 50000"/>
            </a:avLst>
          </a:prstGeom>
          <a:solidFill>
            <a:schemeClr val="accent1"/>
          </a:solidFill>
          <a:ln>
            <a:noFill/>
          </a:ln>
        </p:spPr>
        <p:txBody>
          <a:bodyPr wrap="square"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eaLnBrk="1" hangingPunct="1">
              <a:spcBef>
                <a:spcPct val="0"/>
              </a:spcBef>
              <a:buFontTx/>
              <a:buNone/>
            </a:pPr>
            <a:endParaRPr lang="zh-TW" altLang="en-US" sz="1200" b="0" dirty="0">
              <a:solidFill>
                <a:schemeClr val="lt1">
                  <a:lumMod val="100000"/>
                </a:schemeClr>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3" name="Oval 3"/>
          <p:cNvSpPr>
            <a:spLocks noChangeArrowheads="1"/>
          </p:cNvSpPr>
          <p:nvPr>
            <p:custDataLst>
              <p:tags r:id="rId3"/>
            </p:custDataLst>
          </p:nvPr>
        </p:nvSpPr>
        <p:spPr bwMode="gray">
          <a:xfrm>
            <a:off x="1649095" y="1036320"/>
            <a:ext cx="1047144" cy="926441"/>
          </a:xfrm>
          <a:prstGeom prst="ellipse">
            <a:avLst/>
          </a:prstGeom>
          <a:solidFill>
            <a:schemeClr val="accent1">
              <a:lumMod val="20000"/>
              <a:lumOff val="80000"/>
            </a:schemeClr>
          </a:solidFill>
          <a:ln>
            <a:noFill/>
          </a:ln>
        </p:spPr>
        <p:txBody>
          <a:bodyPr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FontTx/>
              <a:buNone/>
            </a:pPr>
            <a:endParaRPr lang="zh-TW" altLang="en-US" sz="2400" b="0" dirty="0">
              <a:solidFill>
                <a:schemeClr val="bg1"/>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5" name="椭圆 4"/>
          <p:cNvSpPr/>
          <p:nvPr>
            <p:custDataLst>
              <p:tags r:id="rId4"/>
            </p:custDataLst>
          </p:nvPr>
        </p:nvSpPr>
        <p:spPr>
          <a:xfrm>
            <a:off x="1795708" y="1138064"/>
            <a:ext cx="757078" cy="8209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7500" lnSpcReduction="10000"/>
          </a:bodyPr>
          <a:lstStyle/>
          <a:p>
            <a:pPr algn="ctr"/>
            <a:r>
              <a:rPr lang="zh-CN" altLang="zh-TW" sz="2000" b="1" dirty="0">
                <a:solidFill>
                  <a:schemeClr val="lt1">
                    <a:lumMod val="100000"/>
                  </a:schemeClr>
                </a:solidFill>
                <a:latin typeface="+mj-ea"/>
                <a:ea typeface="+mj-ea"/>
                <a:cs typeface="微软雅黑" panose="020B0503020204020204" pitchFamily="34" charset="-122"/>
                <a:sym typeface="Arial" panose="020B0604020202020204" pitchFamily="34" charset="0"/>
              </a:rPr>
              <a:t>人力资源</a:t>
            </a:r>
          </a:p>
        </p:txBody>
      </p:sp>
      <p:sp>
        <p:nvSpPr>
          <p:cNvPr id="6" name="文本框 5"/>
          <p:cNvSpPr txBox="1"/>
          <p:nvPr>
            <p:custDataLst>
              <p:tags r:id="rId5"/>
            </p:custDataLst>
          </p:nvPr>
        </p:nvSpPr>
        <p:spPr>
          <a:xfrm>
            <a:off x="3587291" y="1307427"/>
            <a:ext cx="5959304" cy="446790"/>
          </a:xfrm>
          <a:prstGeom prst="rect">
            <a:avLst/>
          </a:prstGeom>
          <a:noFill/>
        </p:spPr>
        <p:txBody>
          <a:bodyPr wrap="square" rtlCol="0" anchor="ctr" anchorCtr="0">
            <a:normAutofit/>
          </a:bodyPr>
          <a:lstStyle/>
          <a:p>
            <a:pPr algn="ctr"/>
            <a:r>
              <a:rPr lang="zh-CN" altLang="en-US" sz="1200">
                <a:solidFill>
                  <a:schemeClr val="lt1">
                    <a:lumMod val="100000"/>
                  </a:schemeClr>
                </a:solidFill>
                <a:latin typeface="微软雅黑" panose="020B0503020204020204" pitchFamily="34" charset="-122"/>
                <a:ea typeface="微软雅黑" panose="020B0503020204020204" pitchFamily="34" charset="-122"/>
              </a:rPr>
              <a:t>定义组织结构图，合理进行责任分配，定期交流任务进度。</a:t>
            </a:r>
          </a:p>
        </p:txBody>
      </p:sp>
      <p:graphicFrame>
        <p:nvGraphicFramePr>
          <p:cNvPr id="11" name="表格 10"/>
          <p:cNvGraphicFramePr/>
          <p:nvPr>
            <p:custDataLst>
              <p:tags r:id="rId6"/>
            </p:custDataLst>
            <p:extLst>
              <p:ext uri="{D42A27DB-BD31-4B8C-83A1-F6EECF244321}">
                <p14:modId xmlns:p14="http://schemas.microsoft.com/office/powerpoint/2010/main" val="3111670976"/>
              </p:ext>
            </p:extLst>
          </p:nvPr>
        </p:nvGraphicFramePr>
        <p:xfrm>
          <a:off x="1243965" y="2234565"/>
          <a:ext cx="9298305" cy="4121329"/>
        </p:xfrm>
        <a:graphic>
          <a:graphicData uri="http://schemas.openxmlformats.org/drawingml/2006/table">
            <a:tbl>
              <a:tblPr firstRow="1" bandRow="1">
                <a:tableStyleId>{BFEE85FC-D8BA-430F-960B-850994E0F674}</a:tableStyleId>
              </a:tblPr>
              <a:tblGrid>
                <a:gridCol w="1438275">
                  <a:extLst>
                    <a:ext uri="{9D8B030D-6E8A-4147-A177-3AD203B41FA5}">
                      <a16:colId xmlns:a16="http://schemas.microsoft.com/office/drawing/2014/main" val="20000"/>
                    </a:ext>
                  </a:extLst>
                </a:gridCol>
                <a:gridCol w="6250940">
                  <a:extLst>
                    <a:ext uri="{9D8B030D-6E8A-4147-A177-3AD203B41FA5}">
                      <a16:colId xmlns:a16="http://schemas.microsoft.com/office/drawing/2014/main" val="20001"/>
                    </a:ext>
                  </a:extLst>
                </a:gridCol>
                <a:gridCol w="1609090">
                  <a:extLst>
                    <a:ext uri="{9D8B030D-6E8A-4147-A177-3AD203B41FA5}">
                      <a16:colId xmlns:a16="http://schemas.microsoft.com/office/drawing/2014/main" val="20002"/>
                    </a:ext>
                  </a:extLst>
                </a:gridCol>
              </a:tblGrid>
              <a:tr h="246380">
                <a:tc>
                  <a:txBody>
                    <a:bodyPr/>
                    <a:lstStyle/>
                    <a:p>
                      <a:pPr indent="0">
                        <a:buNone/>
                      </a:pPr>
                      <a:r>
                        <a:rPr lang="en-US" sz="1200"/>
                        <a:t>角色</a:t>
                      </a:r>
                      <a:endParaRPr lang="en-US" altLang="en-US" sz="1200"/>
                    </a:p>
                  </a:txBody>
                  <a:tcPr marL="68580" marR="68580" marT="0" marB="0"/>
                </a:tc>
                <a:tc>
                  <a:txBody>
                    <a:bodyPr/>
                    <a:lstStyle/>
                    <a:p>
                      <a:pPr indent="0">
                        <a:buNone/>
                      </a:pPr>
                      <a:r>
                        <a:rPr lang="en-US" sz="1200"/>
                        <a:t>角色职责</a:t>
                      </a:r>
                      <a:endParaRPr lang="en-US" altLang="en-US" sz="1200"/>
                    </a:p>
                  </a:txBody>
                  <a:tcPr marL="68580" marR="68580" marT="0" marB="0"/>
                </a:tc>
                <a:tc>
                  <a:txBody>
                    <a:bodyPr/>
                    <a:lstStyle/>
                    <a:p>
                      <a:pPr indent="0">
                        <a:buNone/>
                      </a:pPr>
                      <a:r>
                        <a:rPr lang="en-US" sz="1200"/>
                        <a:t>具体负责人</a:t>
                      </a:r>
                      <a:endParaRPr lang="en-US" altLang="en-US" sz="1200"/>
                    </a:p>
                  </a:txBody>
                  <a:tcPr marL="68580" marR="68580" marT="0" marB="0"/>
                </a:tc>
                <a:extLst>
                  <a:ext uri="{0D108BD9-81ED-4DB2-BD59-A6C34878D82A}">
                    <a16:rowId xmlns:a16="http://schemas.microsoft.com/office/drawing/2014/main" val="10000"/>
                  </a:ext>
                </a:extLst>
              </a:tr>
              <a:tr h="248285">
                <a:tc>
                  <a:txBody>
                    <a:bodyPr/>
                    <a:lstStyle/>
                    <a:p>
                      <a:pPr indent="0">
                        <a:buNone/>
                      </a:pPr>
                      <a:r>
                        <a:rPr lang="en-US" sz="1200"/>
                        <a:t>项目经理</a:t>
                      </a:r>
                      <a:endParaRPr lang="en-US" altLang="en-US" sz="1200"/>
                    </a:p>
                  </a:txBody>
                  <a:tcPr marL="68580" marR="68580" marT="0" marB="0"/>
                </a:tc>
                <a:tc>
                  <a:txBody>
                    <a:bodyPr/>
                    <a:lstStyle/>
                    <a:p>
                      <a:pPr indent="0">
                        <a:buNone/>
                      </a:pPr>
                      <a:r>
                        <a:rPr lang="en-US" sz="1200"/>
                        <a:t>在预算范围内领导小组成员完成所有的工作 </a:t>
                      </a:r>
                      <a:endParaRPr lang="en-US" altLang="en-US" sz="1200"/>
                    </a:p>
                  </a:txBody>
                  <a:tcPr marL="68580" marR="68580" marT="0" marB="0"/>
                </a:tc>
                <a:tc>
                  <a:txBody>
                    <a:bodyPr/>
                    <a:lstStyle/>
                    <a:p>
                      <a:pPr indent="0">
                        <a:buNone/>
                      </a:pPr>
                      <a:r>
                        <a:rPr lang="en-US" sz="1200"/>
                        <a:t>王伟杰</a:t>
                      </a:r>
                      <a:endParaRPr lang="en-US" altLang="en-US" sz="1200"/>
                    </a:p>
                  </a:txBody>
                  <a:tcPr marL="68580" marR="68580" marT="0" marB="0"/>
                </a:tc>
                <a:extLst>
                  <a:ext uri="{0D108BD9-81ED-4DB2-BD59-A6C34878D82A}">
                    <a16:rowId xmlns:a16="http://schemas.microsoft.com/office/drawing/2014/main" val="10001"/>
                  </a:ext>
                </a:extLst>
              </a:tr>
              <a:tr h="405765">
                <a:tc>
                  <a:txBody>
                    <a:bodyPr/>
                    <a:lstStyle/>
                    <a:p>
                      <a:pPr indent="0">
                        <a:buNone/>
                      </a:pPr>
                      <a:r>
                        <a:rPr lang="en-US" sz="1200" dirty="0" err="1"/>
                        <a:t>产品经理</a:t>
                      </a:r>
                      <a:endParaRPr lang="en-US" altLang="en-US" sz="1200" dirty="0"/>
                    </a:p>
                  </a:txBody>
                  <a:tcPr marL="68580" marR="68580" marT="0" marB="0"/>
                </a:tc>
                <a:tc>
                  <a:txBody>
                    <a:bodyPr/>
                    <a:lstStyle/>
                    <a:p>
                      <a:pPr indent="0">
                        <a:buNone/>
                      </a:pPr>
                      <a:r>
                        <a:rPr lang="en-US" sz="1200"/>
                        <a:t>负责进行市场调研，了解和设计具体的用户需求，并领导制 定本项目的需求规格说明书 </a:t>
                      </a:r>
                      <a:endParaRPr lang="en-US" altLang="en-US" sz="1200"/>
                    </a:p>
                  </a:txBody>
                  <a:tcPr marL="68580" marR="68580" marT="0" marB="0"/>
                </a:tc>
                <a:tc>
                  <a:txBody>
                    <a:bodyPr/>
                    <a:lstStyle/>
                    <a:p>
                      <a:pPr indent="0">
                        <a:buNone/>
                      </a:pPr>
                      <a:r>
                        <a:rPr lang="en-US" sz="1200"/>
                        <a:t>黄乐诚</a:t>
                      </a:r>
                      <a:endParaRPr lang="en-US" altLang="en-US" sz="1200"/>
                    </a:p>
                  </a:txBody>
                  <a:tcPr marL="68580" marR="68580" marT="0" marB="0"/>
                </a:tc>
                <a:extLst>
                  <a:ext uri="{0D108BD9-81ED-4DB2-BD59-A6C34878D82A}">
                    <a16:rowId xmlns:a16="http://schemas.microsoft.com/office/drawing/2014/main" val="10002"/>
                  </a:ext>
                </a:extLst>
              </a:tr>
              <a:tr h="494665">
                <a:tc>
                  <a:txBody>
                    <a:bodyPr/>
                    <a:lstStyle/>
                    <a:p>
                      <a:pPr indent="0">
                        <a:buNone/>
                      </a:pPr>
                      <a:r>
                        <a:rPr lang="en-US" sz="1200"/>
                        <a:t>设计总</a:t>
                      </a:r>
                      <a:r>
                        <a:rPr lang="zh-CN" altLang="en-US" sz="1200"/>
                        <a:t>监</a:t>
                      </a:r>
                    </a:p>
                  </a:txBody>
                  <a:tcPr marL="68580" marR="68580" marT="0" marB="0"/>
                </a:tc>
                <a:tc>
                  <a:txBody>
                    <a:bodyPr/>
                    <a:lstStyle/>
                    <a:p>
                      <a:pPr indent="0">
                        <a:buNone/>
                      </a:pPr>
                      <a:r>
                        <a:rPr lang="en-US" sz="1200"/>
                        <a:t>建立系统框架，负责系统的总体架构和具体模块的设计，参 加技术评审 </a:t>
                      </a:r>
                      <a:endParaRPr lang="en-US" altLang="en-US" sz="1200"/>
                    </a:p>
                  </a:txBody>
                  <a:tcPr marL="68580" marR="68580" marT="0" marB="0"/>
                </a:tc>
                <a:tc>
                  <a:txBody>
                    <a:bodyPr/>
                    <a:lstStyle/>
                    <a:p>
                      <a:pPr indent="0">
                        <a:buNone/>
                      </a:pPr>
                      <a:r>
                        <a:rPr lang="en-US" sz="1200"/>
                        <a:t>包越</a:t>
                      </a:r>
                      <a:endParaRPr lang="en-US" altLang="en-US" sz="1200"/>
                    </a:p>
                  </a:txBody>
                  <a:tcPr marL="68580" marR="68580" marT="0" marB="0"/>
                </a:tc>
                <a:extLst>
                  <a:ext uri="{0D108BD9-81ED-4DB2-BD59-A6C34878D82A}">
                    <a16:rowId xmlns:a16="http://schemas.microsoft.com/office/drawing/2014/main" val="10003"/>
                  </a:ext>
                </a:extLst>
              </a:tr>
              <a:tr h="495935">
                <a:tc>
                  <a:txBody>
                    <a:bodyPr/>
                    <a:lstStyle/>
                    <a:p>
                      <a:pPr indent="0">
                        <a:buNone/>
                      </a:pPr>
                      <a:r>
                        <a:rPr lang="en-US" sz="1200"/>
                        <a:t>测试团队经理</a:t>
                      </a:r>
                      <a:endParaRPr lang="en-US" altLang="en-US" sz="1200"/>
                    </a:p>
                  </a:txBody>
                  <a:tcPr marL="68580" marR="68580" marT="0" marB="0"/>
                </a:tc>
                <a:tc>
                  <a:txBody>
                    <a:bodyPr/>
                    <a:lstStyle/>
                    <a:p>
                      <a:pPr indent="0">
                        <a:buNone/>
                      </a:pPr>
                      <a:r>
                        <a:rPr lang="en-US" sz="1200"/>
                        <a:t>负责领导测试团队完成整个项目的测试 </a:t>
                      </a:r>
                      <a:endParaRPr lang="en-US" altLang="en-US" sz="1200"/>
                    </a:p>
                  </a:txBody>
                  <a:tcPr marL="68580" marR="68580" marT="0" marB="0"/>
                </a:tc>
                <a:tc>
                  <a:txBody>
                    <a:bodyPr/>
                    <a:lstStyle/>
                    <a:p>
                      <a:pPr indent="0">
                        <a:buNone/>
                      </a:pPr>
                      <a:r>
                        <a:rPr lang="en-US" sz="1200"/>
                        <a:t>陈华杰</a:t>
                      </a:r>
                      <a:endParaRPr lang="en-US" altLang="en-US" sz="1200"/>
                    </a:p>
                  </a:txBody>
                  <a:tcPr marL="68580" marR="68580" marT="0" marB="0"/>
                </a:tc>
                <a:extLst>
                  <a:ext uri="{0D108BD9-81ED-4DB2-BD59-A6C34878D82A}">
                    <a16:rowId xmlns:a16="http://schemas.microsoft.com/office/drawing/2014/main" val="10004"/>
                  </a:ext>
                </a:extLst>
              </a:tr>
              <a:tr h="330495">
                <a:tc>
                  <a:txBody>
                    <a:bodyPr/>
                    <a:lstStyle/>
                    <a:p>
                      <a:pPr indent="0">
                        <a:buNone/>
                      </a:pPr>
                      <a:r>
                        <a:rPr lang="en-US" sz="1200"/>
                        <a:t>美术监督</a:t>
                      </a:r>
                      <a:endParaRPr lang="en-US" altLang="en-US" sz="1200"/>
                    </a:p>
                  </a:txBody>
                  <a:tcPr marL="68580" marR="68580" marT="0" marB="0"/>
                </a:tc>
                <a:tc>
                  <a:txBody>
                    <a:bodyPr/>
                    <a:lstStyle/>
                    <a:p>
                      <a:pPr indent="0">
                        <a:buNone/>
                      </a:pPr>
                      <a:r>
                        <a:rPr lang="en-US" sz="1200"/>
                        <a:t>设计网站原型，并负责维持网站的美术质量 </a:t>
                      </a:r>
                      <a:endParaRPr lang="en-US" altLang="en-US" sz="1200"/>
                    </a:p>
                  </a:txBody>
                  <a:tcPr marL="68580" marR="68580" marT="0" marB="0"/>
                </a:tc>
                <a:tc>
                  <a:txBody>
                    <a:bodyPr/>
                    <a:lstStyle/>
                    <a:p>
                      <a:pPr indent="0">
                        <a:buNone/>
                      </a:pPr>
                      <a:r>
                        <a:rPr lang="en-US" sz="1200"/>
                        <a:t>安俊霖</a:t>
                      </a:r>
                      <a:endParaRPr lang="en-US" altLang="en-US" sz="1200"/>
                    </a:p>
                  </a:txBody>
                  <a:tcPr marL="68580" marR="68580" marT="0" marB="0"/>
                </a:tc>
                <a:extLst>
                  <a:ext uri="{0D108BD9-81ED-4DB2-BD59-A6C34878D82A}">
                    <a16:rowId xmlns:a16="http://schemas.microsoft.com/office/drawing/2014/main" val="10005"/>
                  </a:ext>
                </a:extLst>
              </a:tr>
              <a:tr h="492760">
                <a:tc>
                  <a:txBody>
                    <a:bodyPr/>
                    <a:lstStyle/>
                    <a:p>
                      <a:pPr indent="0">
                        <a:buNone/>
                      </a:pPr>
                      <a:r>
                        <a:rPr lang="en-US" sz="1200"/>
                        <a:t>质量经理 </a:t>
                      </a:r>
                      <a:endParaRPr lang="en-US" altLang="en-US" sz="1200"/>
                    </a:p>
                  </a:txBody>
                  <a:tcPr marL="68580" marR="68580" marT="0" marB="0"/>
                </a:tc>
                <a:tc>
                  <a:txBody>
                    <a:bodyPr/>
                    <a:lstStyle/>
                    <a:p>
                      <a:pPr indent="0">
                        <a:buNone/>
                      </a:pPr>
                      <a:r>
                        <a:rPr lang="en-US" sz="1200"/>
                        <a:t>带领软件质量监督巡视组成员制定质量保证计划等文档， 并对实际的文档和代码的质量进行监督评审</a:t>
                      </a:r>
                      <a:endParaRPr lang="en-US" altLang="en-US" sz="1200"/>
                    </a:p>
                  </a:txBody>
                  <a:tcPr marL="68580" marR="68580" marT="0" marB="0"/>
                </a:tc>
                <a:tc>
                  <a:txBody>
                    <a:bodyPr/>
                    <a:lstStyle/>
                    <a:p>
                      <a:pPr indent="0">
                        <a:buNone/>
                      </a:pPr>
                      <a:r>
                        <a:rPr lang="en-US" sz="1200"/>
                        <a:t>黄乐诚</a:t>
                      </a:r>
                      <a:endParaRPr lang="en-US" altLang="en-US" sz="1200"/>
                    </a:p>
                  </a:txBody>
                  <a:tcPr marL="68580" marR="68580" marT="0" marB="0"/>
                </a:tc>
                <a:extLst>
                  <a:ext uri="{0D108BD9-81ED-4DB2-BD59-A6C34878D82A}">
                    <a16:rowId xmlns:a16="http://schemas.microsoft.com/office/drawing/2014/main" val="10006"/>
                  </a:ext>
                </a:extLst>
              </a:tr>
              <a:tr h="324181">
                <a:tc>
                  <a:txBody>
                    <a:bodyPr/>
                    <a:lstStyle/>
                    <a:p>
                      <a:pPr indent="0">
                        <a:buNone/>
                      </a:pPr>
                      <a:r>
                        <a:rPr lang="en-US" sz="1200"/>
                        <a:t>开发团队 </a:t>
                      </a:r>
                      <a:endParaRPr lang="en-US" altLang="en-US" sz="1200"/>
                    </a:p>
                  </a:txBody>
                  <a:tcPr marL="68580" marR="68580" marT="0" marB="0"/>
                </a:tc>
                <a:tc>
                  <a:txBody>
                    <a:bodyPr/>
                    <a:lstStyle/>
                    <a:p>
                      <a:pPr indent="0">
                        <a:buNone/>
                      </a:pPr>
                      <a:r>
                        <a:rPr lang="en-US" sz="1200"/>
                        <a:t>负责完成搜索引擎的具体开发和部署工作 </a:t>
                      </a:r>
                      <a:endParaRPr lang="en-US" altLang="en-US" sz="1200"/>
                    </a:p>
                  </a:txBody>
                  <a:tcPr marL="68580" marR="68580" marT="0" marB="0"/>
                </a:tc>
                <a:tc>
                  <a:txBody>
                    <a:bodyPr/>
                    <a:lstStyle/>
                    <a:p>
                      <a:pPr indent="0">
                        <a:buNone/>
                      </a:pPr>
                      <a:r>
                        <a:rPr lang="en-US" sz="1200"/>
                        <a:t>全体成员 </a:t>
                      </a:r>
                      <a:endParaRPr lang="en-US" altLang="en-US" sz="1200"/>
                    </a:p>
                  </a:txBody>
                  <a:tcPr marL="68580" marR="68580" marT="0" marB="0"/>
                </a:tc>
                <a:extLst>
                  <a:ext uri="{0D108BD9-81ED-4DB2-BD59-A6C34878D82A}">
                    <a16:rowId xmlns:a16="http://schemas.microsoft.com/office/drawing/2014/main" val="10007"/>
                  </a:ext>
                </a:extLst>
              </a:tr>
              <a:tr h="339913">
                <a:tc>
                  <a:txBody>
                    <a:bodyPr/>
                    <a:lstStyle/>
                    <a:p>
                      <a:pPr indent="0">
                        <a:buNone/>
                      </a:pPr>
                      <a:r>
                        <a:rPr lang="en-US" sz="1200"/>
                        <a:t>测试团队 </a:t>
                      </a:r>
                      <a:endParaRPr lang="en-US" altLang="en-US" sz="1200"/>
                    </a:p>
                  </a:txBody>
                  <a:tcPr marL="68580" marR="68580" marT="0" marB="0"/>
                </a:tc>
                <a:tc>
                  <a:txBody>
                    <a:bodyPr/>
                    <a:lstStyle/>
                    <a:p>
                      <a:pPr indent="0">
                        <a:buNone/>
                      </a:pPr>
                      <a:r>
                        <a:rPr lang="en-US" sz="1200" dirty="0" err="1"/>
                        <a:t>负责完成整个系统的测试和维护</a:t>
                      </a:r>
                      <a:r>
                        <a:rPr lang="en-US" sz="1200" dirty="0"/>
                        <a:t> </a:t>
                      </a:r>
                      <a:endParaRPr lang="en-US" altLang="en-US" sz="1200" dirty="0"/>
                    </a:p>
                  </a:txBody>
                  <a:tcPr marL="68580" marR="68580" marT="0" marB="0"/>
                </a:tc>
                <a:tc>
                  <a:txBody>
                    <a:bodyPr/>
                    <a:lstStyle/>
                    <a:p>
                      <a:pPr indent="0">
                        <a:buNone/>
                      </a:pPr>
                      <a:r>
                        <a:rPr lang="en-US" sz="1200"/>
                        <a:t>全体成员 </a:t>
                      </a:r>
                      <a:endParaRPr lang="en-US" altLang="en-US" sz="1200"/>
                    </a:p>
                  </a:txBody>
                  <a:tcPr marL="68580" marR="68580" marT="0" marB="0"/>
                </a:tc>
                <a:extLst>
                  <a:ext uri="{0D108BD9-81ED-4DB2-BD59-A6C34878D82A}">
                    <a16:rowId xmlns:a16="http://schemas.microsoft.com/office/drawing/2014/main" val="10008"/>
                  </a:ext>
                </a:extLst>
              </a:tr>
              <a:tr h="742950">
                <a:tc>
                  <a:txBody>
                    <a:bodyPr/>
                    <a:lstStyle/>
                    <a:p>
                      <a:pPr indent="0">
                        <a:buNone/>
                      </a:pPr>
                      <a:r>
                        <a:rPr lang="en-US" sz="1200"/>
                        <a:t>软件质量监督师</a:t>
                      </a:r>
                      <a:endParaRPr lang="en-US" altLang="en-US" sz="1200"/>
                    </a:p>
                  </a:txBody>
                  <a:tcPr marL="68580" marR="68580" marT="0" marB="0"/>
                </a:tc>
                <a:tc>
                  <a:txBody>
                    <a:bodyPr/>
                    <a:lstStyle/>
                    <a:p>
                      <a:pPr indent="0">
                        <a:buNone/>
                      </a:pPr>
                      <a:r>
                        <a:rPr lang="en-US" sz="1200"/>
                        <a:t>负责实时对质量经理以及项目经理提供的项目进度和项 目实际开发时的差异提出报 告并指出改进的办法</a:t>
                      </a:r>
                      <a:endParaRPr lang="en-US" altLang="en-US" sz="1200"/>
                    </a:p>
                  </a:txBody>
                  <a:tcPr marL="68580" marR="68580" marT="0" marB="0"/>
                </a:tc>
                <a:tc>
                  <a:txBody>
                    <a:bodyPr/>
                    <a:lstStyle/>
                    <a:p>
                      <a:pPr indent="0">
                        <a:buNone/>
                      </a:pPr>
                      <a:r>
                        <a:rPr lang="en-US" sz="1200" dirty="0" err="1"/>
                        <a:t>全体成员</a:t>
                      </a:r>
                      <a:r>
                        <a:rPr lang="en-US" sz="1200" dirty="0"/>
                        <a:t> </a:t>
                      </a:r>
                      <a:endParaRPr lang="en-US" altLang="en-US" sz="1200" dirty="0"/>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资源管理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 name="直接箭头连接符 3"/>
          <p:cNvCxnSpPr/>
          <p:nvPr>
            <p:custDataLst>
              <p:tags r:id="rId1"/>
            </p:custDataLst>
          </p:nvPr>
        </p:nvCxnSpPr>
        <p:spPr>
          <a:xfrm>
            <a:off x="2638427" y="1525517"/>
            <a:ext cx="707154" cy="5688"/>
          </a:xfrm>
          <a:prstGeom prst="straightConnector1">
            <a:avLst/>
          </a:prstGeom>
          <a:ln w="31750" cap="rnd">
            <a:solidFill>
              <a:schemeClr val="accent1">
                <a:lumMod val="20000"/>
                <a:lumOff val="80000"/>
              </a:schemeClr>
            </a:solidFill>
            <a:prstDash val="sysDot"/>
            <a:round/>
            <a:tailEnd type="triangle" w="med" len="med"/>
          </a:ln>
        </p:spPr>
        <p:style>
          <a:lnRef idx="0">
            <a:srgbClr val="FFFFFF"/>
          </a:lnRef>
          <a:fillRef idx="0">
            <a:srgbClr val="FFFFFF"/>
          </a:fillRef>
          <a:effectRef idx="0">
            <a:srgbClr val="FFFFFF"/>
          </a:effectRef>
          <a:fontRef idx="minor">
            <a:schemeClr val="tx1"/>
          </a:fontRef>
        </p:style>
      </p:cxnSp>
      <p:sp>
        <p:nvSpPr>
          <p:cNvPr id="12" name="AutoShape 4"/>
          <p:cNvSpPr>
            <a:spLocks noChangeArrowheads="1"/>
          </p:cNvSpPr>
          <p:nvPr>
            <p:custDataLst>
              <p:tags r:id="rId2"/>
            </p:custDataLst>
          </p:nvPr>
        </p:nvSpPr>
        <p:spPr bwMode="gray">
          <a:xfrm>
            <a:off x="3249930" y="1233805"/>
            <a:ext cx="6429375" cy="598805"/>
          </a:xfrm>
          <a:prstGeom prst="roundRect">
            <a:avLst>
              <a:gd name="adj" fmla="val 50000"/>
            </a:avLst>
          </a:prstGeom>
          <a:solidFill>
            <a:schemeClr val="accent1"/>
          </a:solidFill>
          <a:ln>
            <a:noFill/>
          </a:ln>
        </p:spPr>
        <p:txBody>
          <a:bodyPr wrap="square"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eaLnBrk="1" hangingPunct="1">
              <a:spcBef>
                <a:spcPct val="0"/>
              </a:spcBef>
              <a:buFontTx/>
              <a:buNone/>
            </a:pPr>
            <a:endParaRPr lang="zh-TW" altLang="en-US" sz="1200" b="0" dirty="0">
              <a:solidFill>
                <a:schemeClr val="lt1">
                  <a:lumMod val="100000"/>
                </a:schemeClr>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3" name="Oval 3"/>
          <p:cNvSpPr>
            <a:spLocks noChangeArrowheads="1"/>
          </p:cNvSpPr>
          <p:nvPr>
            <p:custDataLst>
              <p:tags r:id="rId3"/>
            </p:custDataLst>
          </p:nvPr>
        </p:nvSpPr>
        <p:spPr bwMode="gray">
          <a:xfrm>
            <a:off x="1649095" y="1036320"/>
            <a:ext cx="1047144" cy="926441"/>
          </a:xfrm>
          <a:prstGeom prst="ellipse">
            <a:avLst/>
          </a:prstGeom>
          <a:solidFill>
            <a:schemeClr val="accent1">
              <a:lumMod val="20000"/>
              <a:lumOff val="80000"/>
            </a:schemeClr>
          </a:solidFill>
          <a:ln>
            <a:noFill/>
          </a:ln>
        </p:spPr>
        <p:txBody>
          <a:bodyPr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FontTx/>
              <a:buNone/>
            </a:pPr>
            <a:endParaRPr lang="zh-TW" altLang="en-US" sz="2400" b="0" dirty="0">
              <a:solidFill>
                <a:schemeClr val="bg1"/>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5" name="椭圆 4"/>
          <p:cNvSpPr/>
          <p:nvPr>
            <p:custDataLst>
              <p:tags r:id="rId4"/>
            </p:custDataLst>
          </p:nvPr>
        </p:nvSpPr>
        <p:spPr>
          <a:xfrm>
            <a:off x="1795708" y="1138064"/>
            <a:ext cx="757078" cy="8209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7500" lnSpcReduction="10000"/>
          </a:bodyPr>
          <a:lstStyle/>
          <a:p>
            <a:pPr algn="ctr"/>
            <a:r>
              <a:rPr lang="zh-CN" altLang="zh-TW" sz="2000" b="1" dirty="0">
                <a:solidFill>
                  <a:schemeClr val="lt1">
                    <a:lumMod val="100000"/>
                  </a:schemeClr>
                </a:solidFill>
                <a:latin typeface="+mj-ea"/>
                <a:ea typeface="+mj-ea"/>
                <a:cs typeface="微软雅黑" panose="020B0503020204020204" pitchFamily="34" charset="-122"/>
                <a:sym typeface="Arial" panose="020B0604020202020204" pitchFamily="34" charset="0"/>
              </a:rPr>
              <a:t>开发成本</a:t>
            </a:r>
          </a:p>
        </p:txBody>
      </p:sp>
      <p:sp>
        <p:nvSpPr>
          <p:cNvPr id="6" name="文本框 5"/>
          <p:cNvSpPr txBox="1"/>
          <p:nvPr>
            <p:custDataLst>
              <p:tags r:id="rId5"/>
            </p:custDataLst>
          </p:nvPr>
        </p:nvSpPr>
        <p:spPr>
          <a:xfrm>
            <a:off x="3587291" y="1307427"/>
            <a:ext cx="5959304" cy="446790"/>
          </a:xfrm>
          <a:prstGeom prst="rect">
            <a:avLst/>
          </a:prstGeom>
          <a:noFill/>
        </p:spPr>
        <p:txBody>
          <a:bodyPr wrap="square" rtlCol="0" anchor="ctr" anchorCtr="0">
            <a:normAutofit/>
          </a:bodyPr>
          <a:lstStyle/>
          <a:p>
            <a:pPr algn="ctr"/>
            <a:r>
              <a:rPr lang="zh-CN" altLang="en-US" sz="1200">
                <a:solidFill>
                  <a:schemeClr val="lt1">
                    <a:lumMod val="100000"/>
                  </a:schemeClr>
                </a:solidFill>
                <a:latin typeface="微软雅黑" panose="020B0503020204020204" pitchFamily="34" charset="-122"/>
                <a:ea typeface="微软雅黑" panose="020B0503020204020204" pitchFamily="34" charset="-122"/>
              </a:rPr>
              <a:t>制定预算计划，进行成本控制，合理规划和利用开发资源</a:t>
            </a:r>
          </a:p>
        </p:txBody>
      </p:sp>
      <p:graphicFrame>
        <p:nvGraphicFramePr>
          <p:cNvPr id="7" name="表格 6"/>
          <p:cNvGraphicFramePr/>
          <p:nvPr>
            <p:custDataLst>
              <p:tags r:id="rId6"/>
            </p:custDataLst>
            <p:extLst>
              <p:ext uri="{D42A27DB-BD31-4B8C-83A1-F6EECF244321}">
                <p14:modId xmlns:p14="http://schemas.microsoft.com/office/powerpoint/2010/main" val="1734494218"/>
              </p:ext>
            </p:extLst>
          </p:nvPr>
        </p:nvGraphicFramePr>
        <p:xfrm>
          <a:off x="1421130" y="2847340"/>
          <a:ext cx="9298305" cy="2499995"/>
        </p:xfrm>
        <a:graphic>
          <a:graphicData uri="http://schemas.openxmlformats.org/drawingml/2006/table">
            <a:tbl>
              <a:tblPr firstRow="1" bandRow="1">
                <a:tableStyleId>{BFEE85FC-D8BA-430F-960B-850994E0F674}</a:tableStyleId>
              </a:tblPr>
              <a:tblGrid>
                <a:gridCol w="1226185">
                  <a:extLst>
                    <a:ext uri="{9D8B030D-6E8A-4147-A177-3AD203B41FA5}">
                      <a16:colId xmlns:a16="http://schemas.microsoft.com/office/drawing/2014/main" val="20000"/>
                    </a:ext>
                  </a:extLst>
                </a:gridCol>
                <a:gridCol w="532892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325755">
                <a:tc>
                  <a:txBody>
                    <a:bodyPr/>
                    <a:lstStyle/>
                    <a:p>
                      <a:pPr indent="0">
                        <a:buNone/>
                      </a:pPr>
                      <a:r>
                        <a:rPr lang="zh-CN" altLang="en-US" sz="1600">
                          <a:latin typeface="微软雅黑" panose="020B0503020204020204" pitchFamily="34" charset="-122"/>
                          <a:ea typeface="微软雅黑" panose="020B0503020204020204" pitchFamily="34" charset="-122"/>
                        </a:rPr>
                        <a:t>类别</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详细</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费用</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备注</a:t>
                      </a:r>
                    </a:p>
                  </a:txBody>
                  <a:tcPr marL="68580" marR="68580" marT="0" marB="0"/>
                </a:tc>
                <a:extLst>
                  <a:ext uri="{0D108BD9-81ED-4DB2-BD59-A6C34878D82A}">
                    <a16:rowId xmlns:a16="http://schemas.microsoft.com/office/drawing/2014/main" val="10000"/>
                  </a:ext>
                </a:extLst>
              </a:tr>
              <a:tr h="643890">
                <a:tc>
                  <a:txBody>
                    <a:bodyPr/>
                    <a:lstStyle/>
                    <a:p>
                      <a:pPr indent="0">
                        <a:buNone/>
                      </a:pPr>
                      <a:r>
                        <a:rPr lang="zh-CN" altLang="en-US" sz="1600">
                          <a:latin typeface="微软雅黑" panose="020B0503020204020204" pitchFamily="34" charset="-122"/>
                          <a:ea typeface="微软雅黑" panose="020B0503020204020204" pitchFamily="34" charset="-122"/>
                        </a:rPr>
                        <a:t>硬件费用</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服务器</a:t>
                      </a:r>
                    </a:p>
                  </a:txBody>
                  <a:tcPr marL="68580" marR="68580" marT="0" marB="0"/>
                </a:tc>
                <a:tc>
                  <a:txBody>
                    <a:bodyPr/>
                    <a:lstStyle/>
                    <a:p>
                      <a:pPr indent="0">
                        <a:buNone/>
                      </a:pPr>
                      <a:r>
                        <a:rPr lang="en-US" sz="1600">
                          <a:latin typeface="微软雅黑" panose="020B0503020204020204" pitchFamily="34" charset="-122"/>
                          <a:ea typeface="微软雅黑" panose="020B0503020204020204" pitchFamily="34" charset="-122"/>
                          <a:cs typeface="微软雅黑" panose="020B0503020204020204" pitchFamily="34" charset="-122"/>
                        </a:rPr>
                        <a:t>100 元</a:t>
                      </a:r>
                    </a:p>
                  </a:txBody>
                  <a:tcPr marL="68580" marR="68580" marT="0" marB="0"/>
                </a:tc>
                <a:tc>
                  <a:txBody>
                    <a:bodyPr/>
                    <a:lstStyle/>
                    <a:p>
                      <a:pPr indent="0">
                        <a:buNone/>
                      </a:pPr>
                      <a:endParaRPr lang="en-US" altLang="en-US" sz="1600">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1"/>
                  </a:ext>
                </a:extLst>
              </a:tr>
              <a:tr h="689610">
                <a:tc>
                  <a:txBody>
                    <a:bodyPr/>
                    <a:lstStyle/>
                    <a:p>
                      <a:pPr indent="0">
                        <a:buNone/>
                      </a:pPr>
                      <a:r>
                        <a:rPr lang="zh-CN" altLang="en-US" sz="1600">
                          <a:latin typeface="微软雅黑" panose="020B0503020204020204" pitchFamily="34" charset="-122"/>
                          <a:ea typeface="微软雅黑" panose="020B0503020204020204" pitchFamily="34" charset="-122"/>
                        </a:rPr>
                        <a:t>软件费用</a:t>
                      </a:r>
                    </a:p>
                  </a:txBody>
                  <a:tcPr marL="68580" marR="68580" marT="0" marB="0"/>
                </a:tc>
                <a:tc>
                  <a:txBody>
                    <a:bodyPr/>
                    <a:lstStyle/>
                    <a:p>
                      <a:pPr indent="0">
                        <a:buNone/>
                      </a:pPr>
                      <a:r>
                        <a:rPr lang="zh-CN" altLang="en-US" sz="1600" dirty="0">
                          <a:latin typeface="微软雅黑" panose="020B0503020204020204" pitchFamily="34" charset="-122"/>
                          <a:ea typeface="微软雅黑" panose="020B0503020204020204" pitchFamily="34" charset="-122"/>
                        </a:rPr>
                        <a:t>域名</a:t>
                      </a:r>
                    </a:p>
                  </a:txBody>
                  <a:tcPr marL="68580" marR="68580" marT="0" marB="0"/>
                </a:tc>
                <a:tc>
                  <a:txBody>
                    <a:bodyPr/>
                    <a:lstStyle/>
                    <a:p>
                      <a:pPr indent="0">
                        <a:buNone/>
                      </a:pPr>
                      <a:r>
                        <a:rPr lang="en-US" altLang="en-US" sz="1600" dirty="0">
                          <a:latin typeface="微软雅黑" panose="020B0503020204020204" pitchFamily="34" charset="-122"/>
                          <a:ea typeface="微软雅黑" panose="020B0503020204020204" pitchFamily="34" charset="-122"/>
                          <a:cs typeface="微软雅黑" panose="020B0503020204020204" pitchFamily="34" charset="-122"/>
                        </a:rPr>
                        <a:t>34 元/年</a:t>
                      </a:r>
                    </a:p>
                  </a:txBody>
                  <a:tcPr marL="68580" marR="68580" marT="0" marB="0"/>
                </a:tc>
                <a:tc>
                  <a:txBody>
                    <a:bodyPr/>
                    <a:lstStyle/>
                    <a:p>
                      <a:pPr indent="0">
                        <a:buNone/>
                      </a:pPr>
                      <a:endParaRPr lang="en-US" altLang="en-US" sz="1600">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2"/>
                  </a:ext>
                </a:extLst>
              </a:tr>
              <a:tr h="840740">
                <a:tc>
                  <a:txBody>
                    <a:bodyPr/>
                    <a:lstStyle/>
                    <a:p>
                      <a:pPr indent="0">
                        <a:buNone/>
                      </a:pPr>
                      <a:r>
                        <a:rPr lang="zh-CN" altLang="en-US" sz="1600" dirty="0">
                          <a:latin typeface="微软雅黑" panose="020B0503020204020204" pitchFamily="34" charset="-122"/>
                          <a:ea typeface="微软雅黑" panose="020B0503020204020204" pitchFamily="34" charset="-122"/>
                        </a:rPr>
                        <a:t>人力资源</a:t>
                      </a:r>
                    </a:p>
                  </a:txBody>
                  <a:tcPr marL="68580" marR="68580" marT="0" marB="0"/>
                </a:tc>
                <a:tc>
                  <a:txBody>
                    <a:bodyPr/>
                    <a:lstStyle/>
                    <a:p>
                      <a:pPr indent="0">
                        <a:buNone/>
                      </a:pPr>
                      <a:r>
                        <a:rPr lang="en-US" sz="1600">
                          <a:latin typeface="微软雅黑" panose="020B0503020204020204" pitchFamily="34" charset="-122"/>
                          <a:ea typeface="微软雅黑" panose="020B0503020204020204" pitchFamily="34" charset="-122"/>
                          <a:cs typeface="微软雅黑" panose="020B0503020204020204" pitchFamily="34" charset="-122"/>
                        </a:rPr>
                        <a:t>6 人*3 月</a:t>
                      </a:r>
                    </a:p>
                  </a:txBody>
                  <a:tcPr marL="68580" marR="68580" marT="0" marB="0"/>
                </a:tc>
                <a:tc>
                  <a:txBody>
                    <a:bodyPr/>
                    <a:lstStyle/>
                    <a:p>
                      <a:pPr indent="0">
                        <a:buNone/>
                      </a:pPr>
                      <a:r>
                        <a:rPr lang="en-US" altLang="en-US" sz="160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元</a:t>
                      </a:r>
                    </a:p>
                  </a:txBody>
                  <a:tcPr marL="68580" marR="68580" marT="0" marB="0"/>
                </a:tc>
                <a:tc>
                  <a:txBody>
                    <a:bodyPr/>
                    <a:lstStyle/>
                    <a:p>
                      <a:pPr indent="0">
                        <a:buNone/>
                      </a:pPr>
                      <a:r>
                        <a:rPr lang="en-US" altLang="en-US" sz="1600" dirty="0" err="1">
                          <a:latin typeface="微软雅黑" panose="020B0503020204020204" pitchFamily="34" charset="-122"/>
                          <a:ea typeface="微软雅黑" panose="020B0503020204020204" pitchFamily="34" charset="-122"/>
                        </a:rPr>
                        <a:t>课程作业，无成本</a:t>
                      </a:r>
                      <a:r>
                        <a:rPr lang="en-US" altLang="en-US" sz="1600" dirty="0">
                          <a:latin typeface="微软雅黑" panose="020B0503020204020204" pitchFamily="34" charset="-122"/>
                          <a:ea typeface="微软雅黑" panose="020B0503020204020204" pitchFamily="34" charset="-122"/>
                        </a:rPr>
                        <a:t>。</a:t>
                      </a: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8" y="0"/>
            <a:ext cx="410845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8" y="0"/>
            <a:ext cx="4048126"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48638" y="0"/>
            <a:ext cx="40579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1" y="1"/>
            <a:ext cx="4092582" cy="15298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0"/>
            <a:ext cx="4094162" cy="1548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2" name="图片 1"/>
          <p:cNvPicPr>
            <a:picLocks noChangeAspect="1"/>
          </p:cNvPicPr>
          <p:nvPr>
            <p:custDataLst>
              <p:tags r:id="rId2"/>
            </p:custDataLst>
          </p:nvPr>
        </p:nvPicPr>
        <p:blipFill rotWithShape="1">
          <a:blip r:embed="rId19"/>
          <a:srcRect t="2054" b="3954"/>
          <a:stretch>
            <a:fillRect/>
          </a:stretch>
        </p:blipFill>
        <p:spPr>
          <a:xfrm>
            <a:off x="-20640" y="154802"/>
            <a:ext cx="12200257" cy="6547622"/>
          </a:xfrm>
          <a:prstGeom prst="rect">
            <a:avLst/>
          </a:prstGeom>
        </p:spPr>
      </p:pic>
      <p:sp>
        <p:nvSpPr>
          <p:cNvPr id="524" name="文本框 523"/>
          <p:cNvSpPr txBox="1">
            <a:spLocks noChangeArrowheads="1"/>
          </p:cNvSpPr>
          <p:nvPr/>
        </p:nvSpPr>
        <p:spPr bwMode="auto">
          <a:xfrm>
            <a:off x="1853455" y="3047595"/>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4000" b="1" dirty="0">
                <a:solidFill>
                  <a:schemeClr val="accent6">
                    <a:lumMod val="50000"/>
                  </a:schemeClr>
                </a:solidFill>
                <a:latin typeface="微软雅黑" panose="020B0503020204020204" pitchFamily="34" charset="-122"/>
                <a:ea typeface="微软雅黑" panose="020B0503020204020204" pitchFamily="34" charset="-122"/>
              </a:rPr>
              <a:t>目录</a:t>
            </a:r>
          </a:p>
        </p:txBody>
      </p:sp>
      <p:sp>
        <p:nvSpPr>
          <p:cNvPr id="64" name="矩形 63"/>
          <p:cNvSpPr/>
          <p:nvPr/>
        </p:nvSpPr>
        <p:spPr>
          <a:xfrm>
            <a:off x="-20640" y="6703208"/>
            <a:ext cx="4060827" cy="1547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39113" y="6702425"/>
            <a:ext cx="4084956"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3" name="任意多边形: 形状 12"/>
          <p:cNvSpPr/>
          <p:nvPr/>
        </p:nvSpPr>
        <p:spPr>
          <a:xfrm>
            <a:off x="-1972945" y="1473835"/>
            <a:ext cx="3790315" cy="3790315"/>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0" name="PA_Freeform: Shape 41"/>
          <p:cNvSpPr/>
          <p:nvPr>
            <p:custDataLst>
              <p:tags r:id="rId3"/>
            </p:custDataLst>
          </p:nvPr>
        </p:nvSpPr>
        <p:spPr bwMode="auto">
          <a:xfrm rot="5400000">
            <a:off x="-42545" y="1473835"/>
            <a:ext cx="1859915" cy="1859915"/>
          </a:xfrm>
          <a:custGeom>
            <a:avLst/>
            <a:gdLst>
              <a:gd name="connsiteX0" fmla="*/ 2304256 w 2304256"/>
              <a:gd name="connsiteY0" fmla="*/ 0 h 2304256"/>
              <a:gd name="connsiteX1" fmla="*/ 2304256 w 2304256"/>
              <a:gd name="connsiteY1" fmla="*/ 2304256 h 2304256"/>
              <a:gd name="connsiteX2" fmla="*/ 2304255 w 2304256"/>
              <a:gd name="connsiteY2" fmla="*/ 2304256 h 2304256"/>
              <a:gd name="connsiteX3" fmla="*/ 0 w 2304256"/>
              <a:gd name="connsiteY3" fmla="*/ 1 h 2304256"/>
              <a:gd name="connsiteX4" fmla="*/ 0 w 2304256"/>
              <a:gd name="connsiteY4" fmla="*/ 0 h 2304256"/>
              <a:gd name="connsiteX5" fmla="*/ 2304256 w 2304256"/>
              <a:gd name="connsiteY5"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256" h="2304256">
                <a:moveTo>
                  <a:pt x="2304256" y="0"/>
                </a:moveTo>
                <a:lnTo>
                  <a:pt x="2304256" y="2304256"/>
                </a:lnTo>
                <a:lnTo>
                  <a:pt x="2304255" y="2304256"/>
                </a:lnTo>
                <a:lnTo>
                  <a:pt x="0" y="1"/>
                </a:lnTo>
                <a:lnTo>
                  <a:pt x="0" y="0"/>
                </a:lnTo>
                <a:lnTo>
                  <a:pt x="2304256" y="0"/>
                </a:lnTo>
                <a:close/>
              </a:path>
            </a:pathLst>
          </a:custGeom>
          <a:solidFill>
            <a:schemeClr val="accent6">
              <a:lumMod val="50000"/>
            </a:schemeClr>
          </a:solidFill>
          <a:ln w="19050">
            <a:noFill/>
            <a:round/>
          </a:ln>
        </p:spPr>
        <p:txBody>
          <a:bodyPr anchor="ctr"/>
          <a:lstStyle/>
          <a:p>
            <a:pPr algn="ctr"/>
            <a:endParaRPr sz="1800" dirty="0">
              <a:ea typeface="微软雅黑" panose="020B0503020204020204" pitchFamily="34" charset="-122"/>
            </a:endParaRPr>
          </a:p>
        </p:txBody>
      </p:sp>
      <p:grpSp>
        <p:nvGrpSpPr>
          <p:cNvPr id="17" name="PA_组合 16"/>
          <p:cNvGrpSpPr/>
          <p:nvPr>
            <p:custDataLst>
              <p:tags r:id="rId4"/>
            </p:custDataLst>
          </p:nvPr>
        </p:nvGrpSpPr>
        <p:grpSpPr>
          <a:xfrm>
            <a:off x="-40005" y="3324860"/>
            <a:ext cx="3728720" cy="3764915"/>
            <a:chOff x="-14514" y="3340724"/>
            <a:chExt cx="3728923" cy="3765209"/>
          </a:xfrm>
        </p:grpSpPr>
        <p:sp>
          <p:nvSpPr>
            <p:cNvPr id="15" name="任意多边形: 形状 14"/>
            <p:cNvSpPr/>
            <p:nvPr/>
          </p:nvSpPr>
          <p:spPr>
            <a:xfrm>
              <a:off x="0" y="3340724"/>
              <a:ext cx="3714409" cy="3765209"/>
            </a:xfrm>
            <a:custGeom>
              <a:avLst/>
              <a:gdLst/>
              <a:ahLst/>
              <a:cxnLst/>
              <a:rect l="0" t="0" r="0" b="0"/>
              <a:pathLst>
                <a:path w="3714409" h="3765209">
                  <a:moveTo>
                    <a:pt x="0" y="0"/>
                  </a:moveTo>
                  <a:lnTo>
                    <a:pt x="3714408" y="0"/>
                  </a:lnTo>
                  <a:lnTo>
                    <a:pt x="3714408" y="3765208"/>
                  </a:lnTo>
                  <a:lnTo>
                    <a:pt x="0" y="37652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9" name="PA_Freeform: Shape 42"/>
            <p:cNvSpPr/>
            <p:nvPr>
              <p:custDataLst>
                <p:tags r:id="rId16"/>
              </p:custDataLst>
            </p:nvPr>
          </p:nvSpPr>
          <p:spPr bwMode="auto">
            <a:xfrm rot="10800000">
              <a:off x="-14514" y="3340724"/>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6">
                <a:lumMod val="50000"/>
              </a:schemeClr>
            </a:solidFill>
            <a:ln w="19050">
              <a:noFill/>
              <a:round/>
            </a:ln>
          </p:spPr>
          <p:txBody>
            <a:bodyPr anchor="ctr"/>
            <a:lstStyle/>
            <a:p>
              <a:pPr algn="ctr"/>
              <a:endParaRPr sz="1800" dirty="0">
                <a:ea typeface="微软雅黑" panose="020B0503020204020204" pitchFamily="34" charset="-122"/>
              </a:endParaRPr>
            </a:p>
          </p:txBody>
        </p:sp>
      </p:grpSp>
      <p:sp>
        <p:nvSpPr>
          <p:cNvPr id="18" name="任意多边形: 形状 17"/>
          <p:cNvSpPr/>
          <p:nvPr/>
        </p:nvSpPr>
        <p:spPr>
          <a:xfrm>
            <a:off x="-3784600" y="-408940"/>
            <a:ext cx="7473315" cy="7498715"/>
          </a:xfrm>
          <a:custGeom>
            <a:avLst/>
            <a:gdLst/>
            <a:ahLst/>
            <a:cxnLst/>
            <a:rect l="0" t="0" r="0" b="0"/>
            <a:pathLst>
              <a:path w="7473610" h="7499010">
                <a:moveTo>
                  <a:pt x="0" y="0"/>
                </a:moveTo>
                <a:lnTo>
                  <a:pt x="7473609" y="0"/>
                </a:lnTo>
                <a:lnTo>
                  <a:pt x="7473609" y="7499009"/>
                </a:lnTo>
                <a:lnTo>
                  <a:pt x="0" y="749900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6" name="任意多边形: 形状 25"/>
          <p:cNvSpPr/>
          <p:nvPr/>
        </p:nvSpPr>
        <p:spPr>
          <a:xfrm>
            <a:off x="-2180590" y="2052320"/>
            <a:ext cx="5363210" cy="267081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8" name="PA_菱形 7"/>
          <p:cNvSpPr/>
          <p:nvPr>
            <p:custDataLst>
              <p:tags r:id="rId5"/>
            </p:custDataLst>
          </p:nvPr>
        </p:nvSpPr>
        <p:spPr>
          <a:xfrm>
            <a:off x="511810" y="2052320"/>
            <a:ext cx="2670810" cy="2670810"/>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2" name="任意多边形: 形状 31"/>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3" name="任意多边形: 形状 32"/>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4" name="任意多边形: 形状 3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44" name="任意多边形: 形状 4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5" name="文本框 4"/>
          <p:cNvSpPr txBox="1"/>
          <p:nvPr/>
        </p:nvSpPr>
        <p:spPr>
          <a:xfrm>
            <a:off x="-1607551776" y="3152894"/>
            <a:ext cx="1079869824" cy="368300"/>
          </a:xfrm>
          <a:prstGeom prst="rect">
            <a:avLst/>
          </a:prstGeom>
          <a:noFill/>
        </p:spPr>
        <p:txBody>
          <a:bodyPr wrap="square">
            <a:spAutoFit/>
          </a:bodyPr>
          <a:lstStyle/>
          <a:p>
            <a:r>
              <a:rPr lang="en-US" altLang="zh-CN" sz="1800" dirty="0">
                <a:solidFill>
                  <a:schemeClr val="accent6">
                    <a:lumMod val="50000"/>
                  </a:schemeClr>
                </a:solidFill>
                <a:latin typeface="微软雅黑" panose="020B0503020204020204" pitchFamily="34" charset="-122"/>
                <a:ea typeface="微软雅黑" panose="020B0503020204020204" pitchFamily="34" charset="-122"/>
              </a:rPr>
              <a:t>03</a:t>
            </a:r>
          </a:p>
        </p:txBody>
      </p:sp>
      <p:sp>
        <p:nvSpPr>
          <p:cNvPr id="7" name="文本框 6"/>
          <p:cNvSpPr txBox="1"/>
          <p:nvPr/>
        </p:nvSpPr>
        <p:spPr>
          <a:xfrm>
            <a:off x="-1607551776" y="3152894"/>
            <a:ext cx="1079869824" cy="368300"/>
          </a:xfrm>
          <a:prstGeom prst="rect">
            <a:avLst/>
          </a:prstGeom>
          <a:noFill/>
        </p:spPr>
        <p:txBody>
          <a:bodyPr wrap="square">
            <a:spAutoFit/>
          </a:bodyPr>
          <a:lstStyle/>
          <a:p>
            <a:r>
              <a:rPr lang="en-US" altLang="zh-CN" sz="1800" dirty="0">
                <a:solidFill>
                  <a:schemeClr val="accent6">
                    <a:lumMod val="50000"/>
                  </a:schemeClr>
                </a:solidFill>
                <a:latin typeface="微软雅黑" panose="020B0503020204020204" pitchFamily="34" charset="-122"/>
                <a:ea typeface="微软雅黑" panose="020B0503020204020204" pitchFamily="34" charset="-122"/>
              </a:rPr>
              <a:t>04</a:t>
            </a:r>
          </a:p>
        </p:txBody>
      </p:sp>
      <p:sp>
        <p:nvSpPr>
          <p:cNvPr id="12" name="文本框 11"/>
          <p:cNvSpPr txBox="1"/>
          <p:nvPr>
            <p:custDataLst>
              <p:tags r:id="rId6"/>
            </p:custDataLst>
          </p:nvPr>
        </p:nvSpPr>
        <p:spPr>
          <a:xfrm>
            <a:off x="5284251" y="1492239"/>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01</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45" name="文本框 44"/>
          <p:cNvSpPr txBox="1"/>
          <p:nvPr>
            <p:custDataLst>
              <p:tags r:id="rId7"/>
            </p:custDataLst>
          </p:nvPr>
        </p:nvSpPr>
        <p:spPr>
          <a:xfrm>
            <a:off x="6458553" y="1570228"/>
            <a:ext cx="2390199" cy="583565"/>
          </a:xfrm>
          <a:prstGeom prst="rect">
            <a:avLst/>
          </a:prstGeom>
          <a:noFill/>
        </p:spPr>
        <p:txBody>
          <a:bodyPr wrap="square" rtlCol="0" anchor="ctr" anchorCtr="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项目概述</a:t>
            </a:r>
          </a:p>
        </p:txBody>
      </p:sp>
      <p:sp>
        <p:nvSpPr>
          <p:cNvPr id="62" name="文本框 61"/>
          <p:cNvSpPr txBox="1"/>
          <p:nvPr>
            <p:custDataLst>
              <p:tags r:id="rId8"/>
            </p:custDataLst>
          </p:nvPr>
        </p:nvSpPr>
        <p:spPr>
          <a:xfrm>
            <a:off x="5284251" y="2382332"/>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02</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63" name="文本框 62"/>
          <p:cNvSpPr txBox="1"/>
          <p:nvPr>
            <p:custDataLst>
              <p:tags r:id="rId9"/>
            </p:custDataLst>
          </p:nvPr>
        </p:nvSpPr>
        <p:spPr>
          <a:xfrm>
            <a:off x="6432778" y="2415709"/>
            <a:ext cx="4291546"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项目实施</a:t>
            </a:r>
          </a:p>
        </p:txBody>
      </p:sp>
      <p:sp>
        <p:nvSpPr>
          <p:cNvPr id="67" name="文本框 66"/>
          <p:cNvSpPr txBox="1"/>
          <p:nvPr>
            <p:custDataLst>
              <p:tags r:id="rId10"/>
            </p:custDataLst>
          </p:nvPr>
        </p:nvSpPr>
        <p:spPr>
          <a:xfrm>
            <a:off x="5284252" y="3291253"/>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03</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68" name="文本框 67"/>
          <p:cNvSpPr txBox="1"/>
          <p:nvPr>
            <p:custDataLst>
              <p:tags r:id="rId11"/>
            </p:custDataLst>
          </p:nvPr>
        </p:nvSpPr>
        <p:spPr>
          <a:xfrm>
            <a:off x="6449019" y="3302272"/>
            <a:ext cx="3731131"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过程管理</a:t>
            </a:r>
          </a:p>
        </p:txBody>
      </p:sp>
      <p:sp>
        <p:nvSpPr>
          <p:cNvPr id="69" name="文本框 68"/>
          <p:cNvSpPr txBox="1"/>
          <p:nvPr>
            <p:custDataLst>
              <p:tags r:id="rId12"/>
            </p:custDataLst>
          </p:nvPr>
        </p:nvSpPr>
        <p:spPr>
          <a:xfrm>
            <a:off x="5284251" y="4162520"/>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04</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70" name="文本框 69"/>
          <p:cNvSpPr txBox="1"/>
          <p:nvPr>
            <p:custDataLst>
              <p:tags r:id="rId13"/>
            </p:custDataLst>
          </p:nvPr>
        </p:nvSpPr>
        <p:spPr>
          <a:xfrm>
            <a:off x="6497810" y="4195897"/>
            <a:ext cx="2334334"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项目成果</a:t>
            </a:r>
          </a:p>
        </p:txBody>
      </p:sp>
      <p:sp>
        <p:nvSpPr>
          <p:cNvPr id="9" name="文本框 8"/>
          <p:cNvSpPr txBox="1"/>
          <p:nvPr>
            <p:custDataLst>
              <p:tags r:id="rId14"/>
            </p:custDataLst>
          </p:nvPr>
        </p:nvSpPr>
        <p:spPr>
          <a:xfrm>
            <a:off x="5284251" y="5074307"/>
            <a:ext cx="793687"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05</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10" name="文本框 9"/>
          <p:cNvSpPr txBox="1"/>
          <p:nvPr>
            <p:custDataLst>
              <p:tags r:id="rId15"/>
            </p:custDataLst>
          </p:nvPr>
        </p:nvSpPr>
        <p:spPr>
          <a:xfrm>
            <a:off x="6458605" y="5082459"/>
            <a:ext cx="4026088"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项目总结</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5"/>
          <a:srcRect t="2054" b="3954"/>
          <a:stretch>
            <a:fillRect/>
          </a:stretch>
        </p:blipFill>
        <p:spPr>
          <a:xfrm>
            <a:off x="-25401" y="151905"/>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里程碑</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41" name="Freeform 5"/>
          <p:cNvSpPr/>
          <p:nvPr>
            <p:custDataLst>
              <p:tags r:id="rId1"/>
            </p:custDataLst>
          </p:nvPr>
        </p:nvSpPr>
        <p:spPr bwMode="auto">
          <a:xfrm>
            <a:off x="2203768" y="2035938"/>
            <a:ext cx="3109238" cy="3944309"/>
          </a:xfrm>
          <a:custGeom>
            <a:avLst/>
            <a:gdLst>
              <a:gd name="T0" fmla="*/ 0 w 1884"/>
              <a:gd name="T1" fmla="*/ 275 h 2390"/>
              <a:gd name="T2" fmla="*/ 1884 w 1884"/>
              <a:gd name="T3" fmla="*/ 0 h 2390"/>
              <a:gd name="T4" fmla="*/ 1884 w 1884"/>
              <a:gd name="T5" fmla="*/ 2114 h 2390"/>
              <a:gd name="T6" fmla="*/ 0 w 1884"/>
              <a:gd name="T7" fmla="*/ 2390 h 2390"/>
              <a:gd name="T8" fmla="*/ 0 w 1884"/>
              <a:gd name="T9" fmla="*/ 275 h 2390"/>
            </a:gdLst>
            <a:ahLst/>
            <a:cxnLst>
              <a:cxn ang="0">
                <a:pos x="T0" y="T1"/>
              </a:cxn>
              <a:cxn ang="0">
                <a:pos x="T2" y="T3"/>
              </a:cxn>
              <a:cxn ang="0">
                <a:pos x="T4" y="T5"/>
              </a:cxn>
              <a:cxn ang="0">
                <a:pos x="T6" y="T7"/>
              </a:cxn>
              <a:cxn ang="0">
                <a:pos x="T8" y="T9"/>
              </a:cxn>
            </a:cxnLst>
            <a:rect l="0" t="0" r="r" b="b"/>
            <a:pathLst>
              <a:path w="1884" h="2390">
                <a:moveTo>
                  <a:pt x="0" y="275"/>
                </a:moveTo>
                <a:lnTo>
                  <a:pt x="1884" y="0"/>
                </a:lnTo>
                <a:lnTo>
                  <a:pt x="1884" y="2114"/>
                </a:lnTo>
                <a:lnTo>
                  <a:pt x="0" y="2390"/>
                </a:lnTo>
                <a:lnTo>
                  <a:pt x="0" y="275"/>
                </a:lnTo>
                <a:close/>
              </a:path>
            </a:pathLst>
          </a:custGeom>
          <a:solidFill>
            <a:schemeClr val="accent1"/>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2" name="Freeform 6"/>
          <p:cNvSpPr/>
          <p:nvPr>
            <p:custDataLst>
              <p:tags r:id="rId2"/>
            </p:custDataLst>
          </p:nvPr>
        </p:nvSpPr>
        <p:spPr bwMode="auto">
          <a:xfrm>
            <a:off x="2383347" y="1439971"/>
            <a:ext cx="2929352" cy="1023210"/>
          </a:xfrm>
          <a:custGeom>
            <a:avLst/>
            <a:gdLst>
              <a:gd name="T0" fmla="*/ 0 w 1775"/>
              <a:gd name="T1" fmla="*/ 0 h 620"/>
              <a:gd name="T2" fmla="*/ 0 w 1775"/>
              <a:gd name="T3" fmla="*/ 620 h 620"/>
              <a:gd name="T4" fmla="*/ 1775 w 1775"/>
              <a:gd name="T5" fmla="*/ 361 h 620"/>
              <a:gd name="T6" fmla="*/ 0 w 1775"/>
              <a:gd name="T7" fmla="*/ 0 h 620"/>
            </a:gdLst>
            <a:ahLst/>
            <a:cxnLst>
              <a:cxn ang="0">
                <a:pos x="T0" y="T1"/>
              </a:cxn>
              <a:cxn ang="0">
                <a:pos x="T2" y="T3"/>
              </a:cxn>
              <a:cxn ang="0">
                <a:pos x="T4" y="T5"/>
              </a:cxn>
              <a:cxn ang="0">
                <a:pos x="T6" y="T7"/>
              </a:cxn>
            </a:cxnLst>
            <a:rect l="0" t="0" r="r" b="b"/>
            <a:pathLst>
              <a:path w="1775" h="620">
                <a:moveTo>
                  <a:pt x="0" y="0"/>
                </a:moveTo>
                <a:lnTo>
                  <a:pt x="0" y="620"/>
                </a:lnTo>
                <a:lnTo>
                  <a:pt x="1775" y="361"/>
                </a:lnTo>
                <a:lnTo>
                  <a:pt x="0" y="0"/>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3" name="Freeform 7"/>
          <p:cNvSpPr/>
          <p:nvPr>
            <p:custDataLst>
              <p:tags r:id="rId3"/>
            </p:custDataLst>
          </p:nvPr>
        </p:nvSpPr>
        <p:spPr bwMode="auto">
          <a:xfrm>
            <a:off x="2203768" y="5797895"/>
            <a:ext cx="1366480" cy="432390"/>
          </a:xfrm>
          <a:custGeom>
            <a:avLst/>
            <a:gdLst>
              <a:gd name="T0" fmla="*/ 718 w 828"/>
              <a:gd name="T1" fmla="*/ 0 h 262"/>
              <a:gd name="T2" fmla="*/ 828 w 828"/>
              <a:gd name="T3" fmla="*/ 262 h 262"/>
              <a:gd name="T4" fmla="*/ 0 w 828"/>
              <a:gd name="T5" fmla="*/ 105 h 262"/>
              <a:gd name="T6" fmla="*/ 718 w 828"/>
              <a:gd name="T7" fmla="*/ 0 h 262"/>
            </a:gdLst>
            <a:ahLst/>
            <a:cxnLst>
              <a:cxn ang="0">
                <a:pos x="T0" y="T1"/>
              </a:cxn>
              <a:cxn ang="0">
                <a:pos x="T2" y="T3"/>
              </a:cxn>
              <a:cxn ang="0">
                <a:pos x="T4" y="T5"/>
              </a:cxn>
              <a:cxn ang="0">
                <a:pos x="T6" y="T7"/>
              </a:cxn>
            </a:cxnLst>
            <a:rect l="0" t="0" r="r" b="b"/>
            <a:pathLst>
              <a:path w="828" h="262">
                <a:moveTo>
                  <a:pt x="718" y="0"/>
                </a:moveTo>
                <a:lnTo>
                  <a:pt x="828" y="262"/>
                </a:lnTo>
                <a:lnTo>
                  <a:pt x="0" y="105"/>
                </a:lnTo>
                <a:lnTo>
                  <a:pt x="718" y="0"/>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4" name="文本框 58"/>
          <p:cNvSpPr txBox="1"/>
          <p:nvPr>
            <p:custDataLst>
              <p:tags r:id="rId4"/>
            </p:custDataLst>
          </p:nvPr>
        </p:nvSpPr>
        <p:spPr>
          <a:xfrm>
            <a:off x="2552012" y="1993270"/>
            <a:ext cx="1988984" cy="469770"/>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spc="300" dirty="0">
                <a:solidFill>
                  <a:schemeClr val="accent1"/>
                </a:solidFill>
                <a:latin typeface="Arial" panose="020B0604020202020204" pitchFamily="34" charset="0"/>
                <a:cs typeface="Arial" panose="020B0604020202020204" pitchFamily="34" charset="0"/>
              </a:rPr>
              <a:t>version1.0</a:t>
            </a:r>
          </a:p>
          <a:p>
            <a:pPr algn="ctr"/>
            <a:endParaRPr lang="en-US" altLang="zh-CN" sz="2400" b="1" spc="300" dirty="0">
              <a:solidFill>
                <a:schemeClr val="accent1"/>
              </a:solidFill>
              <a:latin typeface="Arial" panose="020B0604020202020204" pitchFamily="34" charset="0"/>
              <a:cs typeface="Arial" panose="020B0604020202020204" pitchFamily="34" charset="0"/>
            </a:endParaRPr>
          </a:p>
        </p:txBody>
      </p:sp>
      <p:sp>
        <p:nvSpPr>
          <p:cNvPr id="45" name="文本框 10"/>
          <p:cNvSpPr txBox="1"/>
          <p:nvPr>
            <p:custDataLst>
              <p:tags r:id="rId5"/>
            </p:custDataLst>
          </p:nvPr>
        </p:nvSpPr>
        <p:spPr>
          <a:xfrm>
            <a:off x="2304411" y="2716761"/>
            <a:ext cx="2908229" cy="258136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200" spc="150" dirty="0">
                <a:solidFill>
                  <a:schemeClr val="lt1">
                    <a:lumMod val="100000"/>
                  </a:schemeClr>
                </a:solidFill>
                <a:latin typeface="+mn-ea"/>
                <a:sym typeface="+mn-ea"/>
              </a:rPr>
              <a:t>1.1模块设计</a:t>
            </a:r>
          </a:p>
          <a:p>
            <a:pPr>
              <a:lnSpc>
                <a:spcPct val="200000"/>
              </a:lnSpc>
            </a:pPr>
            <a:r>
              <a:rPr lang="zh-CN" altLang="en-US" sz="1200" spc="150" dirty="0">
                <a:solidFill>
                  <a:schemeClr val="lt1">
                    <a:lumMod val="100000"/>
                  </a:schemeClr>
                </a:solidFill>
                <a:latin typeface="+mn-ea"/>
                <a:sym typeface="+mn-ea"/>
              </a:rPr>
              <a:t>1.2完成词条搜索功能</a:t>
            </a:r>
          </a:p>
          <a:p>
            <a:pPr>
              <a:lnSpc>
                <a:spcPct val="200000"/>
              </a:lnSpc>
            </a:pPr>
            <a:r>
              <a:rPr lang="zh-CN" altLang="en-US" sz="1200" spc="150" dirty="0">
                <a:solidFill>
                  <a:schemeClr val="lt1">
                    <a:lumMod val="100000"/>
                  </a:schemeClr>
                </a:solidFill>
                <a:latin typeface="+mn-ea"/>
                <a:sym typeface="+mn-ea"/>
              </a:rPr>
              <a:t>1.3完成搜索结果显示界面</a:t>
            </a:r>
          </a:p>
          <a:p>
            <a:pPr>
              <a:lnSpc>
                <a:spcPct val="200000"/>
              </a:lnSpc>
            </a:pPr>
            <a:r>
              <a:rPr lang="zh-CN" altLang="en-US" sz="1200" spc="150" dirty="0">
                <a:solidFill>
                  <a:schemeClr val="lt1">
                    <a:lumMod val="100000"/>
                  </a:schemeClr>
                </a:solidFill>
                <a:latin typeface="+mn-ea"/>
                <a:sym typeface="+mn-ea"/>
              </a:rPr>
              <a:t>1.4从网络爬取数据</a:t>
            </a:r>
          </a:p>
          <a:p>
            <a:pPr>
              <a:lnSpc>
                <a:spcPct val="200000"/>
              </a:lnSpc>
            </a:pPr>
            <a:r>
              <a:rPr lang="zh-CN" altLang="en-US" sz="1200" spc="150" dirty="0">
                <a:solidFill>
                  <a:schemeClr val="lt1">
                    <a:lumMod val="100000"/>
                  </a:schemeClr>
                </a:solidFill>
                <a:latin typeface="+mn-ea"/>
                <a:sym typeface="+mn-ea"/>
              </a:rPr>
              <a:t>1.5 UI设计</a:t>
            </a:r>
          </a:p>
          <a:p>
            <a:pPr>
              <a:lnSpc>
                <a:spcPct val="200000"/>
              </a:lnSpc>
            </a:pPr>
            <a:r>
              <a:rPr lang="zh-CN" altLang="en-US" sz="1200" spc="150" dirty="0">
                <a:solidFill>
                  <a:schemeClr val="lt1">
                    <a:lumMod val="100000"/>
                  </a:schemeClr>
                </a:solidFill>
                <a:latin typeface="+mn-ea"/>
                <a:sym typeface="+mn-ea"/>
              </a:rPr>
              <a:t>1.6集成、测试</a:t>
            </a:r>
          </a:p>
        </p:txBody>
      </p:sp>
      <p:sp>
        <p:nvSpPr>
          <p:cNvPr id="46" name="Freeform 5"/>
          <p:cNvSpPr/>
          <p:nvPr>
            <p:custDataLst>
              <p:tags r:id="rId6"/>
            </p:custDataLst>
          </p:nvPr>
        </p:nvSpPr>
        <p:spPr bwMode="auto">
          <a:xfrm>
            <a:off x="6880725" y="2035938"/>
            <a:ext cx="3109238" cy="3944309"/>
          </a:xfrm>
          <a:custGeom>
            <a:avLst/>
            <a:gdLst>
              <a:gd name="T0" fmla="*/ 0 w 1884"/>
              <a:gd name="T1" fmla="*/ 275 h 2390"/>
              <a:gd name="T2" fmla="*/ 1884 w 1884"/>
              <a:gd name="T3" fmla="*/ 0 h 2390"/>
              <a:gd name="T4" fmla="*/ 1884 w 1884"/>
              <a:gd name="T5" fmla="*/ 2114 h 2390"/>
              <a:gd name="T6" fmla="*/ 0 w 1884"/>
              <a:gd name="T7" fmla="*/ 2390 h 2390"/>
              <a:gd name="T8" fmla="*/ 0 w 1884"/>
              <a:gd name="T9" fmla="*/ 275 h 2390"/>
            </a:gdLst>
            <a:ahLst/>
            <a:cxnLst>
              <a:cxn ang="0">
                <a:pos x="T0" y="T1"/>
              </a:cxn>
              <a:cxn ang="0">
                <a:pos x="T2" y="T3"/>
              </a:cxn>
              <a:cxn ang="0">
                <a:pos x="T4" y="T5"/>
              </a:cxn>
              <a:cxn ang="0">
                <a:pos x="T6" y="T7"/>
              </a:cxn>
              <a:cxn ang="0">
                <a:pos x="T8" y="T9"/>
              </a:cxn>
            </a:cxnLst>
            <a:rect l="0" t="0" r="r" b="b"/>
            <a:pathLst>
              <a:path w="1884" h="2390">
                <a:moveTo>
                  <a:pt x="0" y="275"/>
                </a:moveTo>
                <a:lnTo>
                  <a:pt x="1884" y="0"/>
                </a:lnTo>
                <a:lnTo>
                  <a:pt x="1884" y="2114"/>
                </a:lnTo>
                <a:lnTo>
                  <a:pt x="0" y="2390"/>
                </a:lnTo>
                <a:lnTo>
                  <a:pt x="0" y="275"/>
                </a:lnTo>
                <a:close/>
              </a:path>
            </a:pathLst>
          </a:custGeom>
          <a:solidFill>
            <a:schemeClr val="accent2"/>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7" name="Freeform 6"/>
          <p:cNvSpPr/>
          <p:nvPr>
            <p:custDataLst>
              <p:tags r:id="rId7"/>
            </p:custDataLst>
          </p:nvPr>
        </p:nvSpPr>
        <p:spPr bwMode="auto">
          <a:xfrm>
            <a:off x="7059646" y="1439971"/>
            <a:ext cx="2929352" cy="1023210"/>
          </a:xfrm>
          <a:custGeom>
            <a:avLst/>
            <a:gdLst>
              <a:gd name="T0" fmla="*/ 0 w 1775"/>
              <a:gd name="T1" fmla="*/ 0 h 620"/>
              <a:gd name="T2" fmla="*/ 0 w 1775"/>
              <a:gd name="T3" fmla="*/ 620 h 620"/>
              <a:gd name="T4" fmla="*/ 1775 w 1775"/>
              <a:gd name="T5" fmla="*/ 361 h 620"/>
              <a:gd name="T6" fmla="*/ 0 w 1775"/>
              <a:gd name="T7" fmla="*/ 0 h 620"/>
            </a:gdLst>
            <a:ahLst/>
            <a:cxnLst>
              <a:cxn ang="0">
                <a:pos x="T0" y="T1"/>
              </a:cxn>
              <a:cxn ang="0">
                <a:pos x="T2" y="T3"/>
              </a:cxn>
              <a:cxn ang="0">
                <a:pos x="T4" y="T5"/>
              </a:cxn>
              <a:cxn ang="0">
                <a:pos x="T6" y="T7"/>
              </a:cxn>
            </a:cxnLst>
            <a:rect l="0" t="0" r="r" b="b"/>
            <a:pathLst>
              <a:path w="1775" h="620">
                <a:moveTo>
                  <a:pt x="0" y="0"/>
                </a:moveTo>
                <a:lnTo>
                  <a:pt x="0" y="620"/>
                </a:lnTo>
                <a:lnTo>
                  <a:pt x="1775" y="361"/>
                </a:lnTo>
                <a:lnTo>
                  <a:pt x="0" y="0"/>
                </a:lnTo>
                <a:close/>
              </a:path>
            </a:pathLst>
          </a:custGeom>
          <a:solidFill>
            <a:schemeClr val="accent2">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8" name="Freeform 7"/>
          <p:cNvSpPr/>
          <p:nvPr>
            <p:custDataLst>
              <p:tags r:id="rId8"/>
            </p:custDataLst>
          </p:nvPr>
        </p:nvSpPr>
        <p:spPr bwMode="auto">
          <a:xfrm>
            <a:off x="6880067" y="5797895"/>
            <a:ext cx="1366480" cy="432390"/>
          </a:xfrm>
          <a:custGeom>
            <a:avLst/>
            <a:gdLst>
              <a:gd name="T0" fmla="*/ 718 w 828"/>
              <a:gd name="T1" fmla="*/ 0 h 262"/>
              <a:gd name="T2" fmla="*/ 828 w 828"/>
              <a:gd name="T3" fmla="*/ 262 h 262"/>
              <a:gd name="T4" fmla="*/ 0 w 828"/>
              <a:gd name="T5" fmla="*/ 105 h 262"/>
              <a:gd name="T6" fmla="*/ 718 w 828"/>
              <a:gd name="T7" fmla="*/ 0 h 262"/>
            </a:gdLst>
            <a:ahLst/>
            <a:cxnLst>
              <a:cxn ang="0">
                <a:pos x="T0" y="T1"/>
              </a:cxn>
              <a:cxn ang="0">
                <a:pos x="T2" y="T3"/>
              </a:cxn>
              <a:cxn ang="0">
                <a:pos x="T4" y="T5"/>
              </a:cxn>
              <a:cxn ang="0">
                <a:pos x="T6" y="T7"/>
              </a:cxn>
            </a:cxnLst>
            <a:rect l="0" t="0" r="r" b="b"/>
            <a:pathLst>
              <a:path w="828" h="262">
                <a:moveTo>
                  <a:pt x="718" y="0"/>
                </a:moveTo>
                <a:lnTo>
                  <a:pt x="828" y="262"/>
                </a:lnTo>
                <a:lnTo>
                  <a:pt x="0" y="105"/>
                </a:lnTo>
                <a:lnTo>
                  <a:pt x="718" y="0"/>
                </a:lnTo>
                <a:close/>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9" name="文本框 58"/>
          <p:cNvSpPr txBox="1"/>
          <p:nvPr>
            <p:custDataLst>
              <p:tags r:id="rId9"/>
            </p:custDataLst>
          </p:nvPr>
        </p:nvSpPr>
        <p:spPr>
          <a:xfrm>
            <a:off x="6944223" y="1669768"/>
            <a:ext cx="2759249" cy="697746"/>
          </a:xfrm>
          <a:prstGeom prst="rect">
            <a:avLst/>
          </a:prstGeom>
          <a:noFill/>
        </p:spPr>
        <p:txBody>
          <a:bodyPr wrap="square" lIns="0" tIns="0" rIns="0" bIns="0" rtlCol="0" anchor="ct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spc="300" dirty="0">
                <a:solidFill>
                  <a:schemeClr val="accent2">
                    <a:lumMod val="75000"/>
                  </a:schemeClr>
                </a:solidFill>
                <a:latin typeface="Arial" panose="020B0604020202020204" pitchFamily="34" charset="0"/>
                <a:cs typeface="Arial" panose="020B0604020202020204" pitchFamily="34" charset="0"/>
              </a:rPr>
              <a:t>version2.0&amp;3.0</a:t>
            </a:r>
          </a:p>
        </p:txBody>
      </p:sp>
      <p:sp>
        <p:nvSpPr>
          <p:cNvPr id="50" name="文本框 10"/>
          <p:cNvSpPr txBox="1"/>
          <p:nvPr>
            <p:custDataLst>
              <p:tags r:id="rId10"/>
            </p:custDataLst>
          </p:nvPr>
        </p:nvSpPr>
        <p:spPr>
          <a:xfrm>
            <a:off x="6981538" y="2593042"/>
            <a:ext cx="3007028" cy="2880793"/>
          </a:xfrm>
          <a:prstGeom prst="rect">
            <a:avLst/>
          </a:prstGeom>
          <a:noFill/>
        </p:spPr>
        <p:txBody>
          <a:bodyPr vert="horz" wrap="square" lIns="90000" tIns="46800" rIns="90000" bIns="4680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200" spc="150" dirty="0">
                <a:solidFill>
                  <a:schemeClr val="lt1">
                    <a:lumMod val="100000"/>
                  </a:schemeClr>
                </a:solidFill>
                <a:latin typeface="+mn-ea"/>
                <a:sym typeface="+mn-ea"/>
              </a:rPr>
              <a:t>2.1模块设计</a:t>
            </a:r>
          </a:p>
          <a:p>
            <a:pPr>
              <a:lnSpc>
                <a:spcPct val="200000"/>
              </a:lnSpc>
            </a:pPr>
            <a:r>
              <a:rPr lang="zh-CN" altLang="en-US" sz="1200" spc="150" dirty="0">
                <a:solidFill>
                  <a:schemeClr val="lt1">
                    <a:lumMod val="100000"/>
                  </a:schemeClr>
                </a:solidFill>
                <a:latin typeface="+mn-ea"/>
                <a:sym typeface="+mn-ea"/>
              </a:rPr>
              <a:t>2.2添加了更多的搜索筛选功能</a:t>
            </a:r>
          </a:p>
          <a:p>
            <a:pPr>
              <a:lnSpc>
                <a:spcPct val="200000"/>
              </a:lnSpc>
            </a:pPr>
            <a:r>
              <a:rPr lang="zh-CN" altLang="en-US" sz="1200" spc="150" dirty="0">
                <a:solidFill>
                  <a:schemeClr val="lt1">
                    <a:lumMod val="100000"/>
                  </a:schemeClr>
                </a:solidFill>
                <a:latin typeface="+mn-ea"/>
                <a:sym typeface="+mn-ea"/>
              </a:rPr>
              <a:t>2.3增添了相似书籍推荐功能</a:t>
            </a:r>
          </a:p>
          <a:p>
            <a:pPr>
              <a:lnSpc>
                <a:spcPct val="200000"/>
              </a:lnSpc>
            </a:pPr>
            <a:r>
              <a:rPr lang="zh-CN" altLang="en-US" sz="1200" spc="150" dirty="0">
                <a:solidFill>
                  <a:schemeClr val="lt1">
                    <a:lumMod val="100000"/>
                  </a:schemeClr>
                </a:solidFill>
                <a:latin typeface="+mn-ea"/>
                <a:sym typeface="+mn-ea"/>
              </a:rPr>
              <a:t>2.4实现url重构搜索结果</a:t>
            </a:r>
          </a:p>
          <a:p>
            <a:pPr>
              <a:lnSpc>
                <a:spcPct val="200000"/>
              </a:lnSpc>
            </a:pPr>
            <a:r>
              <a:rPr lang="zh-CN" altLang="en-US" sz="1200" spc="150" dirty="0">
                <a:solidFill>
                  <a:schemeClr val="lt1">
                    <a:lumMod val="100000"/>
                  </a:schemeClr>
                </a:solidFill>
                <a:latin typeface="+mn-ea"/>
                <a:sym typeface="+mn-ea"/>
              </a:rPr>
              <a:t>2.5扩充了数据源</a:t>
            </a:r>
          </a:p>
          <a:p>
            <a:pPr>
              <a:lnSpc>
                <a:spcPct val="200000"/>
              </a:lnSpc>
            </a:pPr>
            <a:r>
              <a:rPr lang="zh-CN" altLang="en-US" sz="1200" spc="150" dirty="0">
                <a:solidFill>
                  <a:schemeClr val="lt1">
                    <a:lumMod val="100000"/>
                  </a:schemeClr>
                </a:solidFill>
                <a:latin typeface="+mn-ea"/>
                <a:sym typeface="+mn-ea"/>
              </a:rPr>
              <a:t>2.6用户界面布局更加合理，整体更加美观</a:t>
            </a:r>
          </a:p>
          <a:p>
            <a:pPr>
              <a:lnSpc>
                <a:spcPct val="200000"/>
              </a:lnSpc>
            </a:pPr>
            <a:r>
              <a:rPr lang="zh-CN" altLang="en-US" sz="1200" spc="150" dirty="0">
                <a:solidFill>
                  <a:schemeClr val="lt1">
                    <a:lumMod val="100000"/>
                  </a:schemeClr>
                </a:solidFill>
                <a:latin typeface="+mn-ea"/>
                <a:sym typeface="+mn-ea"/>
              </a:rPr>
              <a:t>2.7集成、测试</a:t>
            </a:r>
          </a:p>
        </p:txBody>
      </p:sp>
      <p:grpSp>
        <p:nvGrpSpPr>
          <p:cNvPr id="79" name="斜切框"/>
          <p:cNvGrpSpPr/>
          <p:nvPr/>
        </p:nvGrpSpPr>
        <p:grpSpPr>
          <a:xfrm>
            <a:off x="5249545" y="2260600"/>
            <a:ext cx="1694678" cy="3213103"/>
            <a:chOff x="7900" y="2884"/>
            <a:chExt cx="3401" cy="5033"/>
          </a:xfrm>
          <a:solidFill>
            <a:schemeClr val="bg1">
              <a:lumMod val="75000"/>
            </a:schemeClr>
          </a:solidFill>
        </p:grpSpPr>
        <p:pic>
          <p:nvPicPr>
            <p:cNvPr id="80" name="图片 79" descr="F:\稻壳-阿源设计\H活动供稿\2020-01-07-文本框\SVG\竖着_复制_科技 3.svg竖着_复制_科技 3"/>
            <p:cNvPicPr>
              <a:picLocks noChangeAspect="1"/>
            </p:cNvPicPr>
            <p:nvPr>
              <p:custDataLst>
                <p:tags r:id="rId11"/>
              </p:custDataLst>
            </p:nvPr>
          </p:nvPicPr>
          <p:blipFill>
            <a:blip r:embed="rId16">
              <a:extLst>
                <a:ext uri="{96DAC541-7B7A-43D3-8B79-37D633B846F1}">
                  <asvg:svgBlip xmlns:asvg="http://schemas.microsoft.com/office/drawing/2016/SVG/main" r:embed="rId17"/>
                </a:ext>
              </a:extLst>
            </a:blip>
            <a:srcRect/>
            <a:stretch>
              <a:fillRect/>
            </a:stretch>
          </p:blipFill>
          <p:spPr>
            <a:xfrm>
              <a:off x="7900" y="2884"/>
              <a:ext cx="3401" cy="5033"/>
            </a:xfrm>
            <a:prstGeom prst="rect">
              <a:avLst/>
            </a:prstGeom>
          </p:spPr>
        </p:pic>
        <p:sp>
          <p:nvSpPr>
            <p:cNvPr id="81" name="文字"/>
            <p:cNvSpPr txBox="1"/>
            <p:nvPr>
              <p:custDataLst>
                <p:tags r:id="rId12"/>
              </p:custDataLst>
            </p:nvPr>
          </p:nvSpPr>
          <p:spPr>
            <a:xfrm>
              <a:off x="8810" y="3953"/>
              <a:ext cx="1589" cy="3035"/>
            </a:xfrm>
            <a:prstGeom prst="rect">
              <a:avLst/>
            </a:prstGeom>
            <a:grp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3000">
                  <a:ln w="15875"/>
                  <a:gradFill>
                    <a:gsLst>
                      <a:gs pos="0">
                        <a:schemeClr val="accent1"/>
                      </a:gs>
                      <a:gs pos="100000">
                        <a:schemeClr val="accent1">
                          <a:alpha val="0"/>
                        </a:schemeClr>
                      </a:gs>
                    </a:gsLst>
                    <a:lin ang="0" scaled="0"/>
                  </a:gradFill>
                  <a:effectLst/>
                  <a:latin typeface="微软雅黑" panose="020B0503020204020204" pitchFamily="34" charset="-122"/>
                  <a:ea typeface="微软雅黑" panose="020B0503020204020204" pitchFamily="34" charset="-122"/>
                  <a:cs typeface="新宋体" panose="02010609030101010101" charset="-122"/>
                </a:rPr>
                <a:t>版本迭代</a:t>
              </a:r>
            </a:p>
          </p:txBody>
        </p:sp>
      </p:grpSp>
      <p:sp>
        <p:nvSpPr>
          <p:cNvPr id="83" name="文本框 82"/>
          <p:cNvSpPr txBox="1"/>
          <p:nvPr/>
        </p:nvSpPr>
        <p:spPr>
          <a:xfrm>
            <a:off x="457200" y="795020"/>
            <a:ext cx="5962015" cy="675005"/>
          </a:xfrm>
          <a:prstGeom prst="rect">
            <a:avLst/>
          </a:prstGeom>
          <a:noFill/>
        </p:spPr>
        <p:txBody>
          <a:bodyPr wrap="square" rtlCol="0">
            <a:noAutofit/>
          </a:bodyPr>
          <a:lstStyle/>
          <a:p>
            <a:r>
              <a:rPr lang="zh-CN" altLang="en-US" sz="1200" dirty="0">
                <a:solidFill>
                  <a:schemeClr val="accent3"/>
                </a:solidFill>
                <a:effectLst/>
                <a:latin typeface="微软雅黑" panose="020B0503020204020204" pitchFamily="34" charset="-122"/>
                <a:ea typeface="微软雅黑" panose="020B0503020204020204" pitchFamily="34" charset="-122"/>
              </a:rPr>
              <a:t>项目完成了先后三个版本的迭代开发，</a:t>
            </a:r>
            <a:r>
              <a:rPr lang="zh-CN" altLang="en-US" sz="1200" spc="150" dirty="0">
                <a:solidFill>
                  <a:schemeClr val="accent3"/>
                </a:solidFill>
                <a:effectLst/>
                <a:latin typeface="微软雅黑" panose="020B0503020204020204" pitchFamily="34" charset="-122"/>
                <a:ea typeface="微软雅黑" panose="020B0503020204020204" pitchFamily="34" charset="-122"/>
                <a:cs typeface="+mn-ea"/>
                <a:sym typeface="+mn-lt"/>
              </a:rPr>
              <a:t>第一版平台主要实现了词条搜索、显示、等基础功能的原型，第二版及第三版在第一版的基础上迭代开发，完善并丰富了功能。</a:t>
            </a:r>
          </a:p>
          <a:p>
            <a:endParaRPr lang="zh-CN" altLang="en-US" sz="1200" spc="150" dirty="0">
              <a:solidFill>
                <a:schemeClr val="accent3"/>
              </a:solidFill>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1"/>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里程碑</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44" name="五边形 43"/>
          <p:cNvSpPr/>
          <p:nvPr>
            <p:custDataLst>
              <p:tags r:id="rId1"/>
            </p:custDataLst>
          </p:nvPr>
        </p:nvSpPr>
        <p:spPr>
          <a:xfrm>
            <a:off x="1042035" y="3179763"/>
            <a:ext cx="9366250" cy="497205"/>
          </a:xfrm>
          <a:prstGeom prst="homePlate">
            <a:avLst/>
          </a:prstGeom>
          <a:gradFill>
            <a:gsLst>
              <a:gs pos="0">
                <a:schemeClr val="accent1">
                  <a:alpha val="5000"/>
                </a:schemeClr>
              </a:gs>
              <a:gs pos="100000">
                <a:schemeClr val="accent1"/>
              </a:gs>
            </a:gsLst>
            <a:lin ang="0" scaled="0"/>
          </a:gradFill>
          <a:ln w="19050">
            <a:gradFill>
              <a:gsLst>
                <a:gs pos="23000">
                  <a:schemeClr val="accent1">
                    <a:alpha val="0"/>
                  </a:schemeClr>
                </a:gs>
                <a:gs pos="90000">
                  <a:schemeClr val="accent1"/>
                </a:gs>
              </a:gsLst>
              <a:lin ang="0" scaled="1"/>
            </a:gradFill>
          </a:ln>
          <a:effectLst>
            <a:outerShdw blurRad="254000" dist="1270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pitchFamily="34" charset="-122"/>
              <a:sym typeface="+mn-ea"/>
            </a:endParaRPr>
          </a:p>
        </p:txBody>
      </p:sp>
      <p:cxnSp>
        <p:nvCxnSpPr>
          <p:cNvPr id="45" name="直接箭头连接符 44"/>
          <p:cNvCxnSpPr/>
          <p:nvPr>
            <p:custDataLst>
              <p:tags r:id="rId2"/>
            </p:custDataLst>
          </p:nvPr>
        </p:nvCxnSpPr>
        <p:spPr>
          <a:xfrm>
            <a:off x="1042035" y="3428683"/>
            <a:ext cx="9166225" cy="0"/>
          </a:xfrm>
          <a:prstGeom prst="straightConnector1">
            <a:avLst/>
          </a:prstGeom>
          <a:ln>
            <a:gradFill>
              <a:gsLst>
                <a:gs pos="0">
                  <a:srgbClr val="FFFFFF">
                    <a:alpha val="0"/>
                  </a:srgbClr>
                </a:gs>
                <a:gs pos="100000">
                  <a:srgbClr val="FFFFFF"/>
                </a:gs>
              </a:gsLst>
              <a:lin ang="0" scaled="1"/>
            </a:gradFill>
            <a:tailEnd type="triangle"/>
          </a:ln>
        </p:spPr>
        <p:style>
          <a:lnRef idx="1">
            <a:schemeClr val="accent1"/>
          </a:lnRef>
          <a:fillRef idx="0">
            <a:schemeClr val="accent1"/>
          </a:fillRef>
          <a:effectRef idx="0">
            <a:schemeClr val="accent1"/>
          </a:effectRef>
          <a:fontRef idx="minor">
            <a:schemeClr val="tx1"/>
          </a:fontRef>
        </p:style>
      </p:cxnSp>
      <p:sp>
        <p:nvSpPr>
          <p:cNvPr id="46" name="流程图: 延期 45"/>
          <p:cNvSpPr/>
          <p:nvPr>
            <p:custDataLst>
              <p:tags r:id="rId3"/>
            </p:custDataLst>
          </p:nvPr>
        </p:nvSpPr>
        <p:spPr>
          <a:xfrm>
            <a:off x="1311910" y="157321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47" name="流程图: 延期 46"/>
          <p:cNvSpPr/>
          <p:nvPr>
            <p:custDataLst>
              <p:tags r:id="rId4"/>
            </p:custDataLst>
          </p:nvPr>
        </p:nvSpPr>
        <p:spPr>
          <a:xfrm>
            <a:off x="1191895" y="157321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01</a:t>
            </a:r>
          </a:p>
        </p:txBody>
      </p:sp>
      <p:cxnSp>
        <p:nvCxnSpPr>
          <p:cNvPr id="50" name="直接连接符 49"/>
          <p:cNvCxnSpPr/>
          <p:nvPr>
            <p:custDataLst>
              <p:tags r:id="rId5"/>
            </p:custDataLst>
          </p:nvPr>
        </p:nvCxnSpPr>
        <p:spPr>
          <a:xfrm flipH="1">
            <a:off x="1176655" y="1573213"/>
            <a:ext cx="4445" cy="2010410"/>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51" name="椭圆 50"/>
          <p:cNvSpPr/>
          <p:nvPr>
            <p:custDataLst>
              <p:tags r:id="rId6"/>
            </p:custDataLst>
          </p:nvPr>
        </p:nvSpPr>
        <p:spPr>
          <a:xfrm>
            <a:off x="1134110" y="3383598"/>
            <a:ext cx="89535" cy="89535"/>
          </a:xfrm>
          <a:prstGeom prst="ellipse">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52" name="正文"/>
          <p:cNvSpPr txBox="1"/>
          <p:nvPr>
            <p:custDataLst>
              <p:tags r:id="rId7"/>
            </p:custDataLst>
          </p:nvPr>
        </p:nvSpPr>
        <p:spPr>
          <a:xfrm>
            <a:off x="1316990" y="2206308"/>
            <a:ext cx="2501265" cy="904875"/>
          </a:xfrm>
          <a:prstGeom prst="rect">
            <a:avLst/>
          </a:prstGeom>
          <a:noFill/>
        </p:spPr>
        <p:txBody>
          <a:bodyPr wrap="square" lIns="0" tIns="0" rIns="0" bIns="0" rtlCol="0" anchor="t" anchorCtr="0">
            <a:normAutofit/>
          </a:body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项目主题选定</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项目计划制定完成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人员分工确定</a:t>
            </a:r>
          </a:p>
        </p:txBody>
      </p:sp>
      <p:sp>
        <p:nvSpPr>
          <p:cNvPr id="53" name="标题"/>
          <p:cNvSpPr txBox="1"/>
          <p:nvPr>
            <p:custDataLst>
              <p:tags r:id="rId8"/>
            </p:custDataLst>
          </p:nvPr>
        </p:nvSpPr>
        <p:spPr>
          <a:xfrm>
            <a:off x="1997710" y="1094423"/>
            <a:ext cx="1817370" cy="903605"/>
          </a:xfrm>
          <a:prstGeom prst="rect">
            <a:avLst/>
          </a:prstGeom>
          <a:noFill/>
        </p:spPr>
        <p:txBody>
          <a:bodyPr wrap="square" lIns="0" tIns="0" rIns="0" bIns="0" rtlCol="0" anchor="b"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项目启动</a:t>
            </a:r>
          </a:p>
        </p:txBody>
      </p:sp>
      <p:sp>
        <p:nvSpPr>
          <p:cNvPr id="54" name="流程图: 延期 53"/>
          <p:cNvSpPr/>
          <p:nvPr>
            <p:custDataLst>
              <p:tags r:id="rId9"/>
            </p:custDataLst>
          </p:nvPr>
        </p:nvSpPr>
        <p:spPr>
          <a:xfrm>
            <a:off x="4144010" y="157321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55" name="直接连接符 54"/>
          <p:cNvCxnSpPr/>
          <p:nvPr>
            <p:custDataLst>
              <p:tags r:id="rId10"/>
            </p:custDataLst>
          </p:nvPr>
        </p:nvCxnSpPr>
        <p:spPr>
          <a:xfrm>
            <a:off x="4017645" y="1573213"/>
            <a:ext cx="17145" cy="198437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59" name="椭圆 58"/>
          <p:cNvSpPr/>
          <p:nvPr>
            <p:custDataLst>
              <p:tags r:id="rId11"/>
            </p:custDataLst>
          </p:nvPr>
        </p:nvSpPr>
        <p:spPr>
          <a:xfrm>
            <a:off x="3981450" y="3383598"/>
            <a:ext cx="89535" cy="89535"/>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60" name="流程图: 延期 59"/>
          <p:cNvSpPr/>
          <p:nvPr>
            <p:custDataLst>
              <p:tags r:id="rId12"/>
            </p:custDataLst>
          </p:nvPr>
        </p:nvSpPr>
        <p:spPr>
          <a:xfrm>
            <a:off x="4026535" y="157321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03</a:t>
            </a:r>
          </a:p>
        </p:txBody>
      </p:sp>
      <p:sp>
        <p:nvSpPr>
          <p:cNvPr id="61" name="正文"/>
          <p:cNvSpPr txBox="1"/>
          <p:nvPr>
            <p:custDataLst>
              <p:tags r:id="rId13"/>
            </p:custDataLst>
          </p:nvPr>
        </p:nvSpPr>
        <p:spPr>
          <a:xfrm>
            <a:off x="4156075" y="2191068"/>
            <a:ext cx="2656205" cy="904875"/>
          </a:xfrm>
          <a:prstGeom prst="rect">
            <a:avLst/>
          </a:prstGeom>
          <a:noFill/>
        </p:spPr>
        <p:txBody>
          <a:bodyPr wrap="square" lIns="0" tIns="0" rIns="0" bIns="0" rtlCol="0" anchor="t" anchorCtr="0">
            <a:normAutofit lnSpcReduction="10000"/>
          </a:body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总体架构与技术选型确定完成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数据库设计完成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模块设计完成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设计报告书写完毕</a:t>
            </a:r>
            <a:endPar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endParaRPr>
          </a:p>
        </p:txBody>
      </p:sp>
      <p:sp>
        <p:nvSpPr>
          <p:cNvPr id="62" name="标题"/>
          <p:cNvSpPr txBox="1"/>
          <p:nvPr>
            <p:custDataLst>
              <p:tags r:id="rId14"/>
            </p:custDataLst>
          </p:nvPr>
        </p:nvSpPr>
        <p:spPr>
          <a:xfrm>
            <a:off x="4815205" y="1094423"/>
            <a:ext cx="1994535" cy="903605"/>
          </a:xfrm>
          <a:prstGeom prst="rect">
            <a:avLst/>
          </a:prstGeom>
          <a:noFill/>
        </p:spPr>
        <p:txBody>
          <a:bodyPr wrap="square" lIns="0" tIns="0" rIns="0" bIns="0" rtlCol="0" anchor="b"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系统设计</a:t>
            </a:r>
          </a:p>
        </p:txBody>
      </p:sp>
      <p:sp>
        <p:nvSpPr>
          <p:cNvPr id="63" name="椭圆 62"/>
          <p:cNvSpPr/>
          <p:nvPr>
            <p:custDataLst>
              <p:tags r:id="rId15"/>
            </p:custDataLst>
          </p:nvPr>
        </p:nvSpPr>
        <p:spPr>
          <a:xfrm>
            <a:off x="2553970" y="3383598"/>
            <a:ext cx="89535" cy="89535"/>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64" name="直接连接符 63"/>
          <p:cNvCxnSpPr/>
          <p:nvPr>
            <p:custDataLst>
              <p:tags r:id="rId16"/>
            </p:custDataLst>
          </p:nvPr>
        </p:nvCxnSpPr>
        <p:spPr>
          <a:xfrm flipH="1" flipV="1">
            <a:off x="2597785" y="3268663"/>
            <a:ext cx="1905" cy="2001520"/>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65" name="流程图: 延期 64"/>
          <p:cNvSpPr/>
          <p:nvPr>
            <p:custDataLst>
              <p:tags r:id="rId17"/>
            </p:custDataLst>
          </p:nvPr>
        </p:nvSpPr>
        <p:spPr>
          <a:xfrm>
            <a:off x="2708275" y="471773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66" name="流程图: 延期 65"/>
          <p:cNvSpPr/>
          <p:nvPr>
            <p:custDataLst>
              <p:tags r:id="rId18"/>
            </p:custDataLst>
          </p:nvPr>
        </p:nvSpPr>
        <p:spPr>
          <a:xfrm>
            <a:off x="2597150" y="471773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02</a:t>
            </a:r>
          </a:p>
        </p:txBody>
      </p:sp>
      <p:sp>
        <p:nvSpPr>
          <p:cNvPr id="67" name="正文"/>
          <p:cNvSpPr txBox="1"/>
          <p:nvPr>
            <p:custDataLst>
              <p:tags r:id="rId19"/>
            </p:custDataLst>
          </p:nvPr>
        </p:nvSpPr>
        <p:spPr>
          <a:xfrm>
            <a:off x="2734310" y="3771583"/>
            <a:ext cx="2605405" cy="901065"/>
          </a:xfrm>
          <a:prstGeom prst="rect">
            <a:avLst/>
          </a:prstGeom>
          <a:noFill/>
        </p:spPr>
        <p:txBody>
          <a:bodyPr wrap="square" lIns="0" tIns="0" rIns="0" bIns="0" rtlCol="0" anchor="b"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用户需求收集完成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需求文档整理完毕</a:t>
            </a:r>
          </a:p>
          <a:p>
            <a:pPr lvl="0" algn="l">
              <a:lnSpc>
                <a:spcPct val="130000"/>
              </a:lnSpc>
              <a:buClrTx/>
              <a:buSzTx/>
              <a:buFontTx/>
            </a:pPr>
            <a:endParaRPr lang="zh-CN" altLang="en-US" sz="1200" spc="150">
              <a:solidFill>
                <a:schemeClr val="tx1">
                  <a:lumMod val="65000"/>
                  <a:lumOff val="35000"/>
                </a:schemeClr>
              </a:solidFill>
              <a:uFillTx/>
              <a:latin typeface="+mn-ea"/>
              <a:cs typeface="+mn-ea"/>
              <a:sym typeface="+mn-ea"/>
            </a:endParaRPr>
          </a:p>
        </p:txBody>
      </p:sp>
      <p:sp>
        <p:nvSpPr>
          <p:cNvPr id="68" name="标题"/>
          <p:cNvSpPr txBox="1"/>
          <p:nvPr>
            <p:custDataLst>
              <p:tags r:id="rId20"/>
            </p:custDataLst>
          </p:nvPr>
        </p:nvSpPr>
        <p:spPr>
          <a:xfrm>
            <a:off x="3378200" y="4852988"/>
            <a:ext cx="1964690" cy="911225"/>
          </a:xfrm>
          <a:prstGeom prst="rect">
            <a:avLst/>
          </a:prstGeom>
          <a:noFill/>
        </p:spPr>
        <p:txBody>
          <a:bodyPr wrap="square" lIns="0" tIns="0" rIns="0" bIns="0" rtlCol="0" anchor="t"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需求分析</a:t>
            </a:r>
          </a:p>
          <a:p>
            <a:pPr lvl="0" algn="l">
              <a:buClrTx/>
              <a:buSzTx/>
              <a:buFontTx/>
            </a:pPr>
            <a:endPar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endParaRPr>
          </a:p>
        </p:txBody>
      </p:sp>
      <p:sp>
        <p:nvSpPr>
          <p:cNvPr id="69" name="椭圆 68"/>
          <p:cNvSpPr/>
          <p:nvPr>
            <p:custDataLst>
              <p:tags r:id="rId21"/>
            </p:custDataLst>
          </p:nvPr>
        </p:nvSpPr>
        <p:spPr>
          <a:xfrm>
            <a:off x="5428615" y="3383598"/>
            <a:ext cx="89535" cy="8953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70" name="流程图: 延期 69"/>
          <p:cNvSpPr/>
          <p:nvPr>
            <p:custDataLst>
              <p:tags r:id="rId22"/>
            </p:custDataLst>
          </p:nvPr>
        </p:nvSpPr>
        <p:spPr>
          <a:xfrm>
            <a:off x="5603875" y="471773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71" name="直接连接符 70"/>
          <p:cNvCxnSpPr/>
          <p:nvPr>
            <p:custDataLst>
              <p:tags r:id="rId23"/>
            </p:custDataLst>
          </p:nvPr>
        </p:nvCxnSpPr>
        <p:spPr>
          <a:xfrm flipH="1" flipV="1">
            <a:off x="5473065" y="3312478"/>
            <a:ext cx="635" cy="195770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72" name="流程图: 延期 71"/>
          <p:cNvSpPr/>
          <p:nvPr>
            <p:custDataLst>
              <p:tags r:id="rId24"/>
            </p:custDataLst>
          </p:nvPr>
        </p:nvSpPr>
        <p:spPr>
          <a:xfrm>
            <a:off x="5490210" y="471773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04</a:t>
            </a:r>
          </a:p>
        </p:txBody>
      </p:sp>
      <p:sp>
        <p:nvSpPr>
          <p:cNvPr id="73" name="正文"/>
          <p:cNvSpPr txBox="1"/>
          <p:nvPr>
            <p:custDataLst>
              <p:tags r:id="rId25"/>
            </p:custDataLst>
          </p:nvPr>
        </p:nvSpPr>
        <p:spPr>
          <a:xfrm>
            <a:off x="5672455" y="3771583"/>
            <a:ext cx="2565400" cy="901065"/>
          </a:xfrm>
          <a:prstGeom prst="rect">
            <a:avLst/>
          </a:prstGeom>
          <a:noFill/>
        </p:spPr>
        <p:txBody>
          <a:bodyPr wrap="square" lIns="0" tIns="0" rIns="0" bIns="0" rtlCol="0" anchor="b"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各个功能模块的实现</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系统集成</a:t>
            </a:r>
          </a:p>
        </p:txBody>
      </p:sp>
      <p:sp>
        <p:nvSpPr>
          <p:cNvPr id="74" name="标题"/>
          <p:cNvSpPr txBox="1"/>
          <p:nvPr>
            <p:custDataLst>
              <p:tags r:id="rId26"/>
            </p:custDataLst>
          </p:nvPr>
        </p:nvSpPr>
        <p:spPr>
          <a:xfrm>
            <a:off x="6269990" y="4852988"/>
            <a:ext cx="1964690" cy="911225"/>
          </a:xfrm>
          <a:prstGeom prst="rect">
            <a:avLst/>
          </a:prstGeom>
          <a:noFill/>
        </p:spPr>
        <p:txBody>
          <a:bodyPr wrap="square" lIns="0" tIns="0" rIns="0" bIns="0" rtlCol="0" anchor="t"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编程实现</a:t>
            </a:r>
          </a:p>
        </p:txBody>
      </p:sp>
      <p:sp>
        <p:nvSpPr>
          <p:cNvPr id="75" name="流程图: 延期 74"/>
          <p:cNvSpPr/>
          <p:nvPr>
            <p:custDataLst>
              <p:tags r:id="rId27"/>
            </p:custDataLst>
          </p:nvPr>
        </p:nvSpPr>
        <p:spPr>
          <a:xfrm>
            <a:off x="7038975" y="157321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76" name="直接连接符 75"/>
          <p:cNvCxnSpPr/>
          <p:nvPr>
            <p:custDataLst>
              <p:tags r:id="rId28"/>
            </p:custDataLst>
          </p:nvPr>
        </p:nvCxnSpPr>
        <p:spPr>
          <a:xfrm>
            <a:off x="6912610" y="1573213"/>
            <a:ext cx="17145" cy="198437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77" name="椭圆 76"/>
          <p:cNvSpPr/>
          <p:nvPr>
            <p:custDataLst>
              <p:tags r:id="rId29"/>
            </p:custDataLst>
          </p:nvPr>
        </p:nvSpPr>
        <p:spPr>
          <a:xfrm>
            <a:off x="6876415" y="3383598"/>
            <a:ext cx="89535" cy="8953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78" name="流程图: 延期 77"/>
          <p:cNvSpPr/>
          <p:nvPr>
            <p:custDataLst>
              <p:tags r:id="rId30"/>
            </p:custDataLst>
          </p:nvPr>
        </p:nvSpPr>
        <p:spPr>
          <a:xfrm>
            <a:off x="6921500" y="157321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05</a:t>
            </a:r>
          </a:p>
        </p:txBody>
      </p:sp>
      <p:sp>
        <p:nvSpPr>
          <p:cNvPr id="79" name="正文"/>
          <p:cNvSpPr txBox="1"/>
          <p:nvPr>
            <p:custDataLst>
              <p:tags r:id="rId31"/>
            </p:custDataLst>
          </p:nvPr>
        </p:nvSpPr>
        <p:spPr>
          <a:xfrm>
            <a:off x="7051040" y="2191068"/>
            <a:ext cx="2656205" cy="904875"/>
          </a:xfrm>
          <a:prstGeom prst="rect">
            <a:avLst/>
          </a:prstGeom>
          <a:noFill/>
        </p:spPr>
        <p:txBody>
          <a:bodyPr wrap="square" lIns="0" tIns="0" rIns="0" bIns="0" rtlCol="0" anchor="t" anchorCtr="0">
            <a:normAutofit/>
          </a:body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系统测试完成</a:t>
            </a:r>
          </a:p>
          <a:p>
            <a:pPr marL="171450" lvl="0" indent="-171450" algn="l">
              <a:lnSpc>
                <a:spcPct val="130000"/>
              </a:lnSpc>
              <a:buClrTx/>
              <a:buSzTx/>
              <a:buFont typeface="Arial" panose="020B0604020202020204" pitchFamily="34" charset="0"/>
              <a:buChar char="•"/>
            </a:pPr>
            <a:r>
              <a:rPr lang="en-US" altLang="zh-CN" sz="1200" spc="150">
                <a:solidFill>
                  <a:schemeClr val="tx1">
                    <a:lumMod val="65000"/>
                    <a:lumOff val="35000"/>
                  </a:schemeClr>
                </a:solidFill>
                <a:uFillTx/>
                <a:latin typeface="+mn-lt"/>
                <a:ea typeface="+mn-lt"/>
                <a:cs typeface="+mn-ea"/>
                <a:sym typeface="+mn-ea"/>
              </a:rPr>
              <a:t>BUG</a:t>
            </a:r>
            <a:r>
              <a:rPr lang="zh-CN" altLang="en-US" sz="1200" spc="150">
                <a:solidFill>
                  <a:schemeClr val="tx1">
                    <a:lumMod val="65000"/>
                    <a:lumOff val="35000"/>
                  </a:schemeClr>
                </a:solidFill>
                <a:uFillTx/>
                <a:latin typeface="+mn-lt"/>
                <a:ea typeface="+mn-lt"/>
                <a:cs typeface="+mn-ea"/>
                <a:sym typeface="+mn-ea"/>
              </a:rPr>
              <a:t>修复完成</a:t>
            </a:r>
          </a:p>
        </p:txBody>
      </p:sp>
      <p:sp>
        <p:nvSpPr>
          <p:cNvPr id="80" name="标题"/>
          <p:cNvSpPr txBox="1"/>
          <p:nvPr>
            <p:custDataLst>
              <p:tags r:id="rId32"/>
            </p:custDataLst>
          </p:nvPr>
        </p:nvSpPr>
        <p:spPr>
          <a:xfrm>
            <a:off x="7724775" y="1094423"/>
            <a:ext cx="1982470" cy="903605"/>
          </a:xfrm>
          <a:prstGeom prst="rect">
            <a:avLst/>
          </a:prstGeom>
          <a:noFill/>
        </p:spPr>
        <p:txBody>
          <a:bodyPr wrap="square" lIns="0" tIns="0" rIns="0" bIns="0" rtlCol="0" anchor="b"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系统调试</a:t>
            </a:r>
          </a:p>
        </p:txBody>
      </p:sp>
      <p:sp>
        <p:nvSpPr>
          <p:cNvPr id="81" name="椭圆 80"/>
          <p:cNvSpPr/>
          <p:nvPr>
            <p:custDataLst>
              <p:tags r:id="rId33"/>
            </p:custDataLst>
          </p:nvPr>
        </p:nvSpPr>
        <p:spPr>
          <a:xfrm>
            <a:off x="8345170" y="3383598"/>
            <a:ext cx="89535" cy="8953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82" name="流程图: 延期 81"/>
          <p:cNvSpPr/>
          <p:nvPr>
            <p:custDataLst>
              <p:tags r:id="rId34"/>
            </p:custDataLst>
          </p:nvPr>
        </p:nvSpPr>
        <p:spPr>
          <a:xfrm>
            <a:off x="8499475" y="471773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83" name="直接连接符 82"/>
          <p:cNvCxnSpPr/>
          <p:nvPr>
            <p:custDataLst>
              <p:tags r:id="rId35"/>
            </p:custDataLst>
          </p:nvPr>
        </p:nvCxnSpPr>
        <p:spPr>
          <a:xfrm flipH="1" flipV="1">
            <a:off x="8389620" y="3311843"/>
            <a:ext cx="635" cy="195770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84" name="流程图: 延期 83"/>
          <p:cNvSpPr/>
          <p:nvPr>
            <p:custDataLst>
              <p:tags r:id="rId36"/>
            </p:custDataLst>
          </p:nvPr>
        </p:nvSpPr>
        <p:spPr>
          <a:xfrm>
            <a:off x="8385175" y="471773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06</a:t>
            </a:r>
          </a:p>
        </p:txBody>
      </p:sp>
      <p:sp>
        <p:nvSpPr>
          <p:cNvPr id="85" name="正文"/>
          <p:cNvSpPr txBox="1"/>
          <p:nvPr>
            <p:custDataLst>
              <p:tags r:id="rId37"/>
            </p:custDataLst>
          </p:nvPr>
        </p:nvSpPr>
        <p:spPr>
          <a:xfrm>
            <a:off x="8567420" y="3771583"/>
            <a:ext cx="2583180" cy="901065"/>
          </a:xfrm>
          <a:prstGeom prst="rect">
            <a:avLst/>
          </a:prstGeom>
          <a:noFill/>
        </p:spPr>
        <p:txBody>
          <a:bodyPr wrap="square" lIns="0" tIns="0" rIns="0" bIns="0" rtlCol="0" anchor="b"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UI优化完成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数据扩充完成</a:t>
            </a:r>
          </a:p>
        </p:txBody>
      </p:sp>
      <p:sp>
        <p:nvSpPr>
          <p:cNvPr id="86" name="标题"/>
          <p:cNvSpPr txBox="1"/>
          <p:nvPr>
            <p:custDataLst>
              <p:tags r:id="rId38"/>
            </p:custDataLst>
          </p:nvPr>
        </p:nvSpPr>
        <p:spPr>
          <a:xfrm>
            <a:off x="9186545" y="4852988"/>
            <a:ext cx="1964690" cy="911225"/>
          </a:xfrm>
          <a:prstGeom prst="rect">
            <a:avLst/>
          </a:prstGeom>
          <a:noFill/>
        </p:spPr>
        <p:txBody>
          <a:bodyPr wrap="square" lIns="0" tIns="0" rIns="0" bIns="0" rtlCol="0" anchor="t"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系统优化</a:t>
            </a:r>
          </a:p>
        </p:txBody>
      </p:sp>
      <p:sp>
        <p:nvSpPr>
          <p:cNvPr id="87" name="文本框 86"/>
          <p:cNvSpPr txBox="1"/>
          <p:nvPr/>
        </p:nvSpPr>
        <p:spPr>
          <a:xfrm>
            <a:off x="829945" y="1094740"/>
            <a:ext cx="1904365" cy="586740"/>
          </a:xfrm>
          <a:prstGeom prst="rect">
            <a:avLst/>
          </a:prstGeom>
          <a:noFill/>
        </p:spPr>
        <p:txBody>
          <a:bodyPr wrap="square" rtlCol="0">
            <a:noAutofit/>
          </a:bodyPr>
          <a:lstStyle/>
          <a:p>
            <a:r>
              <a:rPr lang="zh-CN" altLang="en-US" sz="18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大小里程碑记录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4"/>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541455" y="2386189"/>
            <a:ext cx="2621280" cy="829945"/>
          </a:xfrm>
          <a:prstGeom prst="rect">
            <a:avLst/>
          </a:prstGeom>
          <a:noFill/>
        </p:spPr>
        <p:txBody>
          <a:bodyPr wrap="none">
            <a:spAutoFit/>
          </a:bodyPr>
          <a:lstStyle/>
          <a:p>
            <a:pPr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项目成果</a:t>
            </a:r>
          </a:p>
        </p:txBody>
      </p:sp>
      <p:sp>
        <p:nvSpPr>
          <p:cNvPr id="18" name="文本框 17"/>
          <p:cNvSpPr txBox="1"/>
          <p:nvPr/>
        </p:nvSpPr>
        <p:spPr>
          <a:xfrm>
            <a:off x="3699544" y="3775822"/>
            <a:ext cx="3489156" cy="175323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功能实现</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产品成果</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文档体系</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成果展示</a:t>
            </a: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02362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04</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功能实现</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55" name="任意多边形 54"/>
          <p:cNvSpPr/>
          <p:nvPr>
            <p:custDataLst>
              <p:tags r:id="rId1"/>
            </p:custDataLst>
          </p:nvPr>
        </p:nvSpPr>
        <p:spPr>
          <a:xfrm>
            <a:off x="1314625" y="807085"/>
            <a:ext cx="206858" cy="5004435"/>
          </a:xfrm>
          <a:custGeom>
            <a:avLst/>
            <a:gdLst/>
            <a:ahLst/>
            <a:cxnLst>
              <a:cxn ang="3">
                <a:pos x="hc" y="t"/>
              </a:cxn>
              <a:cxn ang="cd2">
                <a:pos x="l" y="vc"/>
              </a:cxn>
              <a:cxn ang="cd4">
                <a:pos x="hc" y="b"/>
              </a:cxn>
              <a:cxn ang="0">
                <a:pos x="r" y="vc"/>
              </a:cxn>
            </a:cxnLst>
            <a:rect l="l" t="t" r="r" b="b"/>
            <a:pathLst>
              <a:path w="293" h="3937">
                <a:moveTo>
                  <a:pt x="293" y="0"/>
                </a:moveTo>
                <a:lnTo>
                  <a:pt x="293" y="3937"/>
                </a:lnTo>
                <a:lnTo>
                  <a:pt x="293" y="3937"/>
                </a:lnTo>
                <a:cubicBezTo>
                  <a:pt x="125" y="3730"/>
                  <a:pt x="0" y="2927"/>
                  <a:pt x="0" y="1969"/>
                </a:cubicBezTo>
                <a:cubicBezTo>
                  <a:pt x="0" y="1010"/>
                  <a:pt x="125" y="207"/>
                  <a:pt x="293" y="0"/>
                </a:cubicBezTo>
                <a:lnTo>
                  <a:pt x="293" y="0"/>
                </a:lnTo>
                <a:close/>
              </a:path>
            </a:pathLst>
          </a:custGeom>
          <a:gradFill>
            <a:gsLst>
              <a:gs pos="0">
                <a:schemeClr val="tx2">
                  <a:lumMod val="65000"/>
                  <a:lumOff val="35000"/>
                  <a:alpha val="0"/>
                </a:schemeClr>
              </a:gs>
              <a:gs pos="59000">
                <a:schemeClr val="tx2">
                  <a:lumMod val="65000"/>
                  <a:lumOff val="35000"/>
                  <a:alpha val="0"/>
                </a:schemeClr>
              </a:gs>
              <a:gs pos="100000">
                <a:schemeClr val="tx2">
                  <a:lumMod val="65000"/>
                  <a:lumOff val="35000"/>
                  <a:alpha val="1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圆角矩形 37"/>
          <p:cNvSpPr/>
          <p:nvPr>
            <p:custDataLst>
              <p:tags r:id="rId2"/>
            </p:custDataLst>
          </p:nvPr>
        </p:nvSpPr>
        <p:spPr>
          <a:xfrm>
            <a:off x="1795780" y="4305300"/>
            <a:ext cx="9304655" cy="989330"/>
          </a:xfrm>
          <a:prstGeom prst="round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custDataLst>
              <p:tags r:id="rId3"/>
            </p:custDataLst>
          </p:nvPr>
        </p:nvSpPr>
        <p:spPr>
          <a:xfrm>
            <a:off x="1795780" y="3103880"/>
            <a:ext cx="9304655" cy="910590"/>
          </a:xfrm>
          <a:prstGeom prst="round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custDataLst>
              <p:tags r:id="rId4"/>
            </p:custDataLst>
          </p:nvPr>
        </p:nvSpPr>
        <p:spPr>
          <a:xfrm>
            <a:off x="1795780" y="1634490"/>
            <a:ext cx="9304655" cy="1131570"/>
          </a:xfrm>
          <a:prstGeom prst="round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custDataLst>
              <p:tags r:id="rId5"/>
            </p:custDataLst>
          </p:nvPr>
        </p:nvCxnSpPr>
        <p:spPr>
          <a:xfrm>
            <a:off x="5503119" y="1964725"/>
            <a:ext cx="0" cy="412950"/>
          </a:xfrm>
          <a:prstGeom prst="line">
            <a:avLst/>
          </a:prstGeom>
          <a:ln w="9525" cap="rnd"/>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a:off x="5503119" y="3284786"/>
            <a:ext cx="0" cy="412950"/>
          </a:xfrm>
          <a:prstGeom prst="line">
            <a:avLst/>
          </a:prstGeom>
          <a:ln w="9525"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5503119" y="4608678"/>
            <a:ext cx="0" cy="412950"/>
          </a:xfrm>
          <a:prstGeom prst="line">
            <a:avLst/>
          </a:prstGeom>
          <a:ln w="9525"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90" name="任意多边形 89"/>
          <p:cNvSpPr/>
          <p:nvPr>
            <p:custDataLst>
              <p:tags r:id="rId8"/>
            </p:custDataLst>
          </p:nvPr>
        </p:nvSpPr>
        <p:spPr>
          <a:xfrm>
            <a:off x="1392005" y="1646010"/>
            <a:ext cx="129478" cy="30339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9" h="396">
                <a:moveTo>
                  <a:pt x="169" y="0"/>
                </a:moveTo>
                <a:lnTo>
                  <a:pt x="169" y="396"/>
                </a:lnTo>
                <a:lnTo>
                  <a:pt x="162" y="395"/>
                </a:lnTo>
                <a:cubicBezTo>
                  <a:pt x="70" y="381"/>
                  <a:pt x="0" y="298"/>
                  <a:pt x="0" y="198"/>
                </a:cubicBezTo>
                <a:cubicBezTo>
                  <a:pt x="0" y="98"/>
                  <a:pt x="70" y="16"/>
                  <a:pt x="162" y="1"/>
                </a:cubicBezTo>
                <a:lnTo>
                  <a:pt x="169" y="0"/>
                </a:lnTo>
                <a:close/>
              </a:path>
            </a:pathLst>
          </a:custGeom>
          <a:gradFill>
            <a:gsLst>
              <a:gs pos="100000">
                <a:schemeClr val="accent1">
                  <a:lumMod val="90000"/>
                </a:schemeClr>
              </a:gs>
              <a:gs pos="0">
                <a:schemeClr val="accent1">
                  <a:lumMod val="89000"/>
                  <a:lumOff val="11000"/>
                </a:schemeClr>
              </a:gs>
            </a:gsLst>
            <a:lin ang="5400000" scaled="0"/>
          </a:gradFill>
          <a:ln>
            <a:noFill/>
          </a:ln>
          <a:effectLst>
            <a:outerShdw blurRad="254000" dist="38100" algn="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86" name="任意多边形 85"/>
          <p:cNvSpPr/>
          <p:nvPr>
            <p:custDataLst>
              <p:tags r:id="rId9"/>
            </p:custDataLst>
          </p:nvPr>
        </p:nvSpPr>
        <p:spPr>
          <a:xfrm>
            <a:off x="1392005" y="1763229"/>
            <a:ext cx="1017436" cy="743923"/>
          </a:xfrm>
          <a:custGeom>
            <a:avLst/>
            <a:gdLst/>
            <a:ahLst/>
            <a:cxnLst>
              <a:cxn ang="3">
                <a:pos x="hc" y="t"/>
              </a:cxn>
              <a:cxn ang="cd2">
                <a:pos x="l" y="vc"/>
              </a:cxn>
              <a:cxn ang="cd4">
                <a:pos x="hc" y="b"/>
              </a:cxn>
              <a:cxn ang="0">
                <a:pos x="r" y="vc"/>
              </a:cxn>
            </a:cxnLst>
            <a:rect l="l" t="t" r="r" b="b"/>
            <a:pathLst>
              <a:path w="1485" h="971">
                <a:moveTo>
                  <a:pt x="8" y="0"/>
                </a:moveTo>
                <a:lnTo>
                  <a:pt x="12" y="6"/>
                </a:lnTo>
                <a:cubicBezTo>
                  <a:pt x="43" y="52"/>
                  <a:pt x="95" y="82"/>
                  <a:pt x="155" y="82"/>
                </a:cubicBezTo>
                <a:cubicBezTo>
                  <a:pt x="158" y="82"/>
                  <a:pt x="161" y="82"/>
                  <a:pt x="164" y="82"/>
                </a:cubicBezTo>
                <a:lnTo>
                  <a:pt x="165" y="82"/>
                </a:lnTo>
                <a:lnTo>
                  <a:pt x="166" y="82"/>
                </a:lnTo>
                <a:lnTo>
                  <a:pt x="167" y="83"/>
                </a:lnTo>
                <a:lnTo>
                  <a:pt x="167" y="83"/>
                </a:lnTo>
                <a:lnTo>
                  <a:pt x="343" y="83"/>
                </a:lnTo>
                <a:lnTo>
                  <a:pt x="343" y="84"/>
                </a:lnTo>
                <a:lnTo>
                  <a:pt x="779" y="84"/>
                </a:lnTo>
                <a:lnTo>
                  <a:pt x="781" y="83"/>
                </a:lnTo>
                <a:cubicBezTo>
                  <a:pt x="782" y="83"/>
                  <a:pt x="783" y="83"/>
                  <a:pt x="784" y="83"/>
                </a:cubicBezTo>
                <a:lnTo>
                  <a:pt x="1129" y="83"/>
                </a:lnTo>
                <a:cubicBezTo>
                  <a:pt x="1139" y="83"/>
                  <a:pt x="1149" y="88"/>
                  <a:pt x="1155" y="95"/>
                </a:cubicBezTo>
                <a:lnTo>
                  <a:pt x="1156" y="96"/>
                </a:lnTo>
                <a:lnTo>
                  <a:pt x="1156" y="96"/>
                </a:lnTo>
                <a:lnTo>
                  <a:pt x="1474" y="493"/>
                </a:lnTo>
                <a:lnTo>
                  <a:pt x="1474" y="494"/>
                </a:lnTo>
                <a:lnTo>
                  <a:pt x="1475" y="494"/>
                </a:lnTo>
                <a:cubicBezTo>
                  <a:pt x="1481" y="502"/>
                  <a:pt x="1485" y="512"/>
                  <a:pt x="1485" y="522"/>
                </a:cubicBezTo>
                <a:cubicBezTo>
                  <a:pt x="1485" y="533"/>
                  <a:pt x="1481" y="542"/>
                  <a:pt x="1475" y="550"/>
                </a:cubicBezTo>
                <a:lnTo>
                  <a:pt x="1474" y="551"/>
                </a:lnTo>
                <a:lnTo>
                  <a:pt x="1474" y="552"/>
                </a:lnTo>
                <a:lnTo>
                  <a:pt x="1156" y="958"/>
                </a:lnTo>
                <a:lnTo>
                  <a:pt x="1156" y="958"/>
                </a:lnTo>
                <a:lnTo>
                  <a:pt x="1154" y="960"/>
                </a:lnTo>
                <a:cubicBezTo>
                  <a:pt x="1148" y="966"/>
                  <a:pt x="1141" y="970"/>
                  <a:pt x="1132" y="971"/>
                </a:cubicBezTo>
                <a:lnTo>
                  <a:pt x="1130" y="971"/>
                </a:lnTo>
                <a:lnTo>
                  <a:pt x="1130" y="971"/>
                </a:lnTo>
                <a:lnTo>
                  <a:pt x="1129" y="971"/>
                </a:lnTo>
                <a:lnTo>
                  <a:pt x="784" y="971"/>
                </a:lnTo>
                <a:lnTo>
                  <a:pt x="165" y="971"/>
                </a:lnTo>
                <a:lnTo>
                  <a:pt x="165" y="971"/>
                </a:lnTo>
                <a:lnTo>
                  <a:pt x="156" y="971"/>
                </a:lnTo>
                <a:lnTo>
                  <a:pt x="149" y="971"/>
                </a:lnTo>
                <a:cubicBezTo>
                  <a:pt x="65" y="962"/>
                  <a:pt x="0" y="888"/>
                  <a:pt x="0" y="797"/>
                </a:cubicBezTo>
                <a:lnTo>
                  <a:pt x="0" y="46"/>
                </a:lnTo>
                <a:lnTo>
                  <a:pt x="0" y="45"/>
                </a:lnTo>
                <a:lnTo>
                  <a:pt x="0" y="45"/>
                </a:lnTo>
                <a:lnTo>
                  <a:pt x="0" y="44"/>
                </a:lnTo>
                <a:cubicBezTo>
                  <a:pt x="1" y="34"/>
                  <a:pt x="2" y="24"/>
                  <a:pt x="4" y="15"/>
                </a:cubicBezTo>
                <a:lnTo>
                  <a:pt x="5" y="10"/>
                </a:lnTo>
                <a:lnTo>
                  <a:pt x="6" y="5"/>
                </a:lnTo>
                <a:lnTo>
                  <a:pt x="8" y="0"/>
                </a:lnTo>
                <a:close/>
              </a:path>
            </a:pathLst>
          </a:custGeom>
          <a:gradFill>
            <a:gsLst>
              <a:gs pos="100000">
                <a:schemeClr val="accent1">
                  <a:lumMod val="90000"/>
                  <a:lumOff val="10000"/>
                </a:schemeClr>
              </a:gs>
              <a:gs pos="0">
                <a:schemeClr val="accent1"/>
              </a:gs>
            </a:gsLst>
            <a:lin ang="10800000" scaled="0"/>
          </a:gradFill>
          <a:ln>
            <a:noFill/>
          </a:ln>
          <a:effectLst>
            <a:outerShdw blurRad="254000" dist="38100" algn="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8" name="图片 67" descr="343435383036303b343532343135333bcab1bce4b9dcc0ed"/>
          <p:cNvPicPr>
            <a:picLocks noChangeAspect="1"/>
          </p:cNvPicPr>
          <p:nvPr>
            <p:custDataLst>
              <p:tags r:id="rId10"/>
            </p:custDataLst>
          </p:nvPr>
        </p:nvPicPr>
        <p:blipFill>
          <a:blip r:embed="rId26">
            <a:extLst>
              <a:ext uri="{96DAC541-7B7A-43D3-8B79-37D633B846F1}">
                <asvg:svgBlip xmlns:asvg="http://schemas.microsoft.com/office/drawing/2016/SVG/main" r:embed="rId27"/>
              </a:ext>
            </a:extLst>
          </a:blip>
          <a:stretch>
            <a:fillRect/>
          </a:stretch>
        </p:blipFill>
        <p:spPr>
          <a:xfrm>
            <a:off x="1723744" y="2018354"/>
            <a:ext cx="295357" cy="295357"/>
          </a:xfrm>
          <a:prstGeom prst="rect">
            <a:avLst/>
          </a:prstGeom>
          <a:effectLst>
            <a:outerShdw blurRad="63500" sx="102000" sy="102000" algn="ctr" rotWithShape="0">
              <a:schemeClr val="accent1">
                <a:lumMod val="75000"/>
                <a:alpha val="20000"/>
              </a:schemeClr>
            </a:outerShdw>
          </a:effectLst>
        </p:spPr>
      </p:pic>
      <p:sp>
        <p:nvSpPr>
          <p:cNvPr id="94" name="任意多边形 93"/>
          <p:cNvSpPr/>
          <p:nvPr>
            <p:custDataLst>
              <p:tags r:id="rId11"/>
            </p:custDataLst>
          </p:nvPr>
        </p:nvSpPr>
        <p:spPr>
          <a:xfrm>
            <a:off x="1390473" y="2971434"/>
            <a:ext cx="129478" cy="30339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9" h="396">
                <a:moveTo>
                  <a:pt x="169" y="0"/>
                </a:moveTo>
                <a:lnTo>
                  <a:pt x="169" y="396"/>
                </a:lnTo>
                <a:lnTo>
                  <a:pt x="162" y="395"/>
                </a:lnTo>
                <a:cubicBezTo>
                  <a:pt x="70" y="381"/>
                  <a:pt x="0" y="298"/>
                  <a:pt x="0" y="198"/>
                </a:cubicBezTo>
                <a:cubicBezTo>
                  <a:pt x="0" y="98"/>
                  <a:pt x="70" y="16"/>
                  <a:pt x="162" y="1"/>
                </a:cubicBezTo>
                <a:lnTo>
                  <a:pt x="169" y="0"/>
                </a:lnTo>
                <a:close/>
              </a:path>
            </a:pathLst>
          </a:custGeom>
          <a:gradFill>
            <a:gsLst>
              <a:gs pos="100000">
                <a:schemeClr val="accent2">
                  <a:lumMod val="90000"/>
                </a:schemeClr>
              </a:gs>
              <a:gs pos="0">
                <a:schemeClr val="accent2">
                  <a:lumMod val="89000"/>
                  <a:lumOff val="11000"/>
                </a:schemeClr>
              </a:gs>
            </a:gsLst>
            <a:lin ang="5400000" scaled="0"/>
          </a:gradFill>
          <a:ln>
            <a:noFill/>
          </a:ln>
          <a:effectLst>
            <a:outerShdw blurRad="254000" dist="38100" algn="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95" name="任意多边形 94"/>
          <p:cNvSpPr/>
          <p:nvPr>
            <p:custDataLst>
              <p:tags r:id="rId12"/>
            </p:custDataLst>
          </p:nvPr>
        </p:nvSpPr>
        <p:spPr>
          <a:xfrm>
            <a:off x="1391239" y="3088654"/>
            <a:ext cx="1017436" cy="743923"/>
          </a:xfrm>
          <a:custGeom>
            <a:avLst/>
            <a:gdLst/>
            <a:ahLst/>
            <a:cxnLst>
              <a:cxn ang="3">
                <a:pos x="hc" y="t"/>
              </a:cxn>
              <a:cxn ang="cd2">
                <a:pos x="l" y="vc"/>
              </a:cxn>
              <a:cxn ang="cd4">
                <a:pos x="hc" y="b"/>
              </a:cxn>
              <a:cxn ang="0">
                <a:pos x="r" y="vc"/>
              </a:cxn>
            </a:cxnLst>
            <a:rect l="l" t="t" r="r" b="b"/>
            <a:pathLst>
              <a:path w="1485" h="971">
                <a:moveTo>
                  <a:pt x="8" y="0"/>
                </a:moveTo>
                <a:lnTo>
                  <a:pt x="12" y="6"/>
                </a:lnTo>
                <a:cubicBezTo>
                  <a:pt x="43" y="52"/>
                  <a:pt x="95" y="82"/>
                  <a:pt x="155" y="82"/>
                </a:cubicBezTo>
                <a:cubicBezTo>
                  <a:pt x="158" y="82"/>
                  <a:pt x="161" y="82"/>
                  <a:pt x="164" y="82"/>
                </a:cubicBezTo>
                <a:lnTo>
                  <a:pt x="165" y="82"/>
                </a:lnTo>
                <a:lnTo>
                  <a:pt x="166" y="82"/>
                </a:lnTo>
                <a:lnTo>
                  <a:pt x="167" y="83"/>
                </a:lnTo>
                <a:lnTo>
                  <a:pt x="167" y="83"/>
                </a:lnTo>
                <a:lnTo>
                  <a:pt x="343" y="83"/>
                </a:lnTo>
                <a:lnTo>
                  <a:pt x="343" y="84"/>
                </a:lnTo>
                <a:lnTo>
                  <a:pt x="779" y="84"/>
                </a:lnTo>
                <a:lnTo>
                  <a:pt x="781" y="83"/>
                </a:lnTo>
                <a:cubicBezTo>
                  <a:pt x="782" y="83"/>
                  <a:pt x="783" y="83"/>
                  <a:pt x="784" y="83"/>
                </a:cubicBezTo>
                <a:lnTo>
                  <a:pt x="1129" y="83"/>
                </a:lnTo>
                <a:cubicBezTo>
                  <a:pt x="1139" y="83"/>
                  <a:pt x="1149" y="88"/>
                  <a:pt x="1155" y="95"/>
                </a:cubicBezTo>
                <a:lnTo>
                  <a:pt x="1156" y="96"/>
                </a:lnTo>
                <a:lnTo>
                  <a:pt x="1156" y="96"/>
                </a:lnTo>
                <a:lnTo>
                  <a:pt x="1474" y="493"/>
                </a:lnTo>
                <a:lnTo>
                  <a:pt x="1474" y="494"/>
                </a:lnTo>
                <a:lnTo>
                  <a:pt x="1475" y="494"/>
                </a:lnTo>
                <a:cubicBezTo>
                  <a:pt x="1481" y="502"/>
                  <a:pt x="1485" y="512"/>
                  <a:pt x="1485" y="522"/>
                </a:cubicBezTo>
                <a:cubicBezTo>
                  <a:pt x="1485" y="533"/>
                  <a:pt x="1481" y="542"/>
                  <a:pt x="1475" y="550"/>
                </a:cubicBezTo>
                <a:lnTo>
                  <a:pt x="1474" y="551"/>
                </a:lnTo>
                <a:lnTo>
                  <a:pt x="1474" y="552"/>
                </a:lnTo>
                <a:lnTo>
                  <a:pt x="1156" y="958"/>
                </a:lnTo>
                <a:lnTo>
                  <a:pt x="1156" y="958"/>
                </a:lnTo>
                <a:lnTo>
                  <a:pt x="1154" y="960"/>
                </a:lnTo>
                <a:cubicBezTo>
                  <a:pt x="1148" y="966"/>
                  <a:pt x="1141" y="970"/>
                  <a:pt x="1132" y="971"/>
                </a:cubicBezTo>
                <a:lnTo>
                  <a:pt x="1130" y="971"/>
                </a:lnTo>
                <a:lnTo>
                  <a:pt x="1130" y="971"/>
                </a:lnTo>
                <a:lnTo>
                  <a:pt x="1129" y="971"/>
                </a:lnTo>
                <a:lnTo>
                  <a:pt x="784" y="971"/>
                </a:lnTo>
                <a:lnTo>
                  <a:pt x="165" y="971"/>
                </a:lnTo>
                <a:lnTo>
                  <a:pt x="165" y="971"/>
                </a:lnTo>
                <a:lnTo>
                  <a:pt x="156" y="971"/>
                </a:lnTo>
                <a:lnTo>
                  <a:pt x="149" y="971"/>
                </a:lnTo>
                <a:cubicBezTo>
                  <a:pt x="65" y="962"/>
                  <a:pt x="0" y="888"/>
                  <a:pt x="0" y="797"/>
                </a:cubicBezTo>
                <a:lnTo>
                  <a:pt x="0" y="46"/>
                </a:lnTo>
                <a:lnTo>
                  <a:pt x="0" y="45"/>
                </a:lnTo>
                <a:lnTo>
                  <a:pt x="0" y="45"/>
                </a:lnTo>
                <a:lnTo>
                  <a:pt x="0" y="44"/>
                </a:lnTo>
                <a:cubicBezTo>
                  <a:pt x="1" y="34"/>
                  <a:pt x="2" y="24"/>
                  <a:pt x="4" y="15"/>
                </a:cubicBezTo>
                <a:lnTo>
                  <a:pt x="5" y="10"/>
                </a:lnTo>
                <a:lnTo>
                  <a:pt x="6" y="5"/>
                </a:lnTo>
                <a:lnTo>
                  <a:pt x="8" y="0"/>
                </a:lnTo>
                <a:close/>
              </a:path>
            </a:pathLst>
          </a:custGeom>
          <a:gradFill>
            <a:gsLst>
              <a:gs pos="100000">
                <a:schemeClr val="accent2">
                  <a:lumMod val="90000"/>
                  <a:lumOff val="10000"/>
                </a:schemeClr>
              </a:gs>
              <a:gs pos="0">
                <a:schemeClr val="accent2"/>
              </a:gs>
            </a:gsLst>
            <a:lin ang="10800000" scaled="0"/>
          </a:gradFill>
          <a:ln>
            <a:noFill/>
          </a:ln>
          <a:effectLst>
            <a:outerShdw blurRad="254000" dist="38100" algn="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96"/>
          <p:cNvSpPr/>
          <p:nvPr>
            <p:custDataLst>
              <p:tags r:id="rId13"/>
            </p:custDataLst>
          </p:nvPr>
        </p:nvSpPr>
        <p:spPr>
          <a:xfrm>
            <a:off x="1378980" y="4296859"/>
            <a:ext cx="129478" cy="30339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9" h="396">
                <a:moveTo>
                  <a:pt x="169" y="0"/>
                </a:moveTo>
                <a:lnTo>
                  <a:pt x="169" y="396"/>
                </a:lnTo>
                <a:lnTo>
                  <a:pt x="162" y="395"/>
                </a:lnTo>
                <a:cubicBezTo>
                  <a:pt x="70" y="381"/>
                  <a:pt x="0" y="298"/>
                  <a:pt x="0" y="198"/>
                </a:cubicBezTo>
                <a:cubicBezTo>
                  <a:pt x="0" y="98"/>
                  <a:pt x="70" y="16"/>
                  <a:pt x="162" y="1"/>
                </a:cubicBezTo>
                <a:lnTo>
                  <a:pt x="169" y="0"/>
                </a:lnTo>
                <a:close/>
              </a:path>
            </a:pathLst>
          </a:custGeom>
          <a:gradFill>
            <a:gsLst>
              <a:gs pos="100000">
                <a:schemeClr val="accent3">
                  <a:lumMod val="90000"/>
                </a:schemeClr>
              </a:gs>
              <a:gs pos="0">
                <a:schemeClr val="accent3">
                  <a:lumMod val="89000"/>
                  <a:lumOff val="11000"/>
                </a:schemeClr>
              </a:gs>
            </a:gsLst>
            <a:lin ang="5400000" scaled="0"/>
          </a:gradFill>
          <a:ln>
            <a:noFill/>
          </a:ln>
          <a:effectLst>
            <a:outerShdw blurRad="254000" dist="38100" algn="l"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98" name="任意多边形 97"/>
          <p:cNvSpPr/>
          <p:nvPr>
            <p:custDataLst>
              <p:tags r:id="rId14"/>
            </p:custDataLst>
          </p:nvPr>
        </p:nvSpPr>
        <p:spPr>
          <a:xfrm>
            <a:off x="1379747" y="4414078"/>
            <a:ext cx="1017436" cy="743923"/>
          </a:xfrm>
          <a:custGeom>
            <a:avLst/>
            <a:gdLst/>
            <a:ahLst/>
            <a:cxnLst>
              <a:cxn ang="3">
                <a:pos x="hc" y="t"/>
              </a:cxn>
              <a:cxn ang="cd2">
                <a:pos x="l" y="vc"/>
              </a:cxn>
              <a:cxn ang="cd4">
                <a:pos x="hc" y="b"/>
              </a:cxn>
              <a:cxn ang="0">
                <a:pos x="r" y="vc"/>
              </a:cxn>
            </a:cxnLst>
            <a:rect l="l" t="t" r="r" b="b"/>
            <a:pathLst>
              <a:path w="1485" h="971">
                <a:moveTo>
                  <a:pt x="8" y="0"/>
                </a:moveTo>
                <a:lnTo>
                  <a:pt x="12" y="6"/>
                </a:lnTo>
                <a:cubicBezTo>
                  <a:pt x="43" y="52"/>
                  <a:pt x="95" y="82"/>
                  <a:pt x="155" y="82"/>
                </a:cubicBezTo>
                <a:cubicBezTo>
                  <a:pt x="158" y="82"/>
                  <a:pt x="161" y="82"/>
                  <a:pt x="164" y="82"/>
                </a:cubicBezTo>
                <a:lnTo>
                  <a:pt x="165" y="82"/>
                </a:lnTo>
                <a:lnTo>
                  <a:pt x="166" y="82"/>
                </a:lnTo>
                <a:lnTo>
                  <a:pt x="167" y="83"/>
                </a:lnTo>
                <a:lnTo>
                  <a:pt x="167" y="83"/>
                </a:lnTo>
                <a:lnTo>
                  <a:pt x="343" y="83"/>
                </a:lnTo>
                <a:lnTo>
                  <a:pt x="343" y="84"/>
                </a:lnTo>
                <a:lnTo>
                  <a:pt x="779" y="84"/>
                </a:lnTo>
                <a:lnTo>
                  <a:pt x="781" y="83"/>
                </a:lnTo>
                <a:cubicBezTo>
                  <a:pt x="782" y="83"/>
                  <a:pt x="783" y="83"/>
                  <a:pt x="784" y="83"/>
                </a:cubicBezTo>
                <a:lnTo>
                  <a:pt x="1129" y="83"/>
                </a:lnTo>
                <a:cubicBezTo>
                  <a:pt x="1139" y="83"/>
                  <a:pt x="1149" y="88"/>
                  <a:pt x="1155" y="95"/>
                </a:cubicBezTo>
                <a:lnTo>
                  <a:pt x="1156" y="96"/>
                </a:lnTo>
                <a:lnTo>
                  <a:pt x="1156" y="96"/>
                </a:lnTo>
                <a:lnTo>
                  <a:pt x="1474" y="493"/>
                </a:lnTo>
                <a:lnTo>
                  <a:pt x="1474" y="494"/>
                </a:lnTo>
                <a:lnTo>
                  <a:pt x="1475" y="494"/>
                </a:lnTo>
                <a:cubicBezTo>
                  <a:pt x="1481" y="502"/>
                  <a:pt x="1485" y="512"/>
                  <a:pt x="1485" y="522"/>
                </a:cubicBezTo>
                <a:cubicBezTo>
                  <a:pt x="1485" y="533"/>
                  <a:pt x="1481" y="542"/>
                  <a:pt x="1475" y="550"/>
                </a:cubicBezTo>
                <a:lnTo>
                  <a:pt x="1474" y="551"/>
                </a:lnTo>
                <a:lnTo>
                  <a:pt x="1474" y="552"/>
                </a:lnTo>
                <a:lnTo>
                  <a:pt x="1156" y="958"/>
                </a:lnTo>
                <a:lnTo>
                  <a:pt x="1156" y="958"/>
                </a:lnTo>
                <a:lnTo>
                  <a:pt x="1154" y="960"/>
                </a:lnTo>
                <a:cubicBezTo>
                  <a:pt x="1148" y="966"/>
                  <a:pt x="1141" y="970"/>
                  <a:pt x="1132" y="971"/>
                </a:cubicBezTo>
                <a:lnTo>
                  <a:pt x="1130" y="971"/>
                </a:lnTo>
                <a:lnTo>
                  <a:pt x="1130" y="971"/>
                </a:lnTo>
                <a:lnTo>
                  <a:pt x="1129" y="971"/>
                </a:lnTo>
                <a:lnTo>
                  <a:pt x="784" y="971"/>
                </a:lnTo>
                <a:lnTo>
                  <a:pt x="165" y="971"/>
                </a:lnTo>
                <a:lnTo>
                  <a:pt x="165" y="971"/>
                </a:lnTo>
                <a:lnTo>
                  <a:pt x="156" y="971"/>
                </a:lnTo>
                <a:lnTo>
                  <a:pt x="149" y="971"/>
                </a:lnTo>
                <a:cubicBezTo>
                  <a:pt x="65" y="962"/>
                  <a:pt x="0" y="888"/>
                  <a:pt x="0" y="797"/>
                </a:cubicBezTo>
                <a:lnTo>
                  <a:pt x="0" y="46"/>
                </a:lnTo>
                <a:lnTo>
                  <a:pt x="0" y="45"/>
                </a:lnTo>
                <a:lnTo>
                  <a:pt x="0" y="45"/>
                </a:lnTo>
                <a:lnTo>
                  <a:pt x="0" y="44"/>
                </a:lnTo>
                <a:cubicBezTo>
                  <a:pt x="1" y="34"/>
                  <a:pt x="2" y="24"/>
                  <a:pt x="4" y="15"/>
                </a:cubicBezTo>
                <a:lnTo>
                  <a:pt x="5" y="10"/>
                </a:lnTo>
                <a:lnTo>
                  <a:pt x="6" y="5"/>
                </a:lnTo>
                <a:lnTo>
                  <a:pt x="8" y="0"/>
                </a:lnTo>
                <a:close/>
              </a:path>
            </a:pathLst>
          </a:custGeom>
          <a:gradFill>
            <a:gsLst>
              <a:gs pos="0">
                <a:schemeClr val="accent3"/>
              </a:gs>
              <a:gs pos="100000">
                <a:schemeClr val="accent3">
                  <a:lumMod val="90000"/>
                  <a:lumOff val="10000"/>
                </a:schemeClr>
              </a:gs>
            </a:gsLst>
            <a:lin ang="10800000" scaled="0"/>
          </a:gradFill>
          <a:ln>
            <a:noFill/>
          </a:ln>
          <a:effectLst>
            <a:outerShdw blurRad="254000" dist="38100" algn="l"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8" name="图片 107" descr="343435383036303b343532343134393bcdb7c4d4b7e7b1a9"/>
          <p:cNvPicPr/>
          <p:nvPr>
            <p:custDataLst>
              <p:tags r:id="rId15"/>
            </p:custDataLst>
          </p:nvPr>
        </p:nvPicPr>
        <p:blipFill>
          <a:blip r:embed="rId28">
            <a:extLst>
              <a:ext uri="{96DAC541-7B7A-43D3-8B79-37D633B846F1}">
                <asvg:svgBlip xmlns:asvg="http://schemas.microsoft.com/office/drawing/2016/SVG/main" r:embed="rId29"/>
              </a:ext>
            </a:extLst>
          </a:blip>
          <a:stretch>
            <a:fillRect/>
          </a:stretch>
        </p:blipFill>
        <p:spPr>
          <a:xfrm>
            <a:off x="1705357" y="4652348"/>
            <a:ext cx="321417" cy="312730"/>
          </a:xfrm>
          <a:prstGeom prst="rect">
            <a:avLst/>
          </a:prstGeom>
          <a:effectLst>
            <a:outerShdw blurRad="63500" sx="102000" sy="102000" algn="ctr" rotWithShape="0">
              <a:schemeClr val="accent3">
                <a:lumMod val="75000"/>
                <a:alpha val="20000"/>
              </a:schemeClr>
            </a:outerShdw>
          </a:effectLst>
        </p:spPr>
      </p:pic>
      <p:sp>
        <p:nvSpPr>
          <p:cNvPr id="11" name="标题"/>
          <p:cNvSpPr txBox="1"/>
          <p:nvPr>
            <p:custDataLst>
              <p:tags r:id="rId16"/>
            </p:custDataLst>
          </p:nvPr>
        </p:nvSpPr>
        <p:spPr>
          <a:xfrm>
            <a:off x="2769527" y="1828351"/>
            <a:ext cx="2422539" cy="678035"/>
          </a:xfrm>
          <a:prstGeom prst="rect">
            <a:avLst/>
          </a:prstGeom>
          <a:noFill/>
        </p:spPr>
        <p:txBody>
          <a:bodyPr wrap="square" lIns="288290" tIns="36000" rIns="288290" bIns="36195" rtlCol="0" anchor="ctr" anchorCtr="0">
            <a:normAutofit/>
          </a:bodyPr>
          <a:lstStyle/>
          <a:p>
            <a:pPr lvl="0" algn="just">
              <a:lnSpc>
                <a:spcPct val="100000"/>
              </a:lnSpc>
              <a:buClrTx/>
              <a:buSzTx/>
              <a:buFontTx/>
            </a:pPr>
            <a:r>
              <a:rPr lang="zh-CN" altLang="en-US" b="1" spc="300" dirty="0">
                <a:solidFill>
                  <a:schemeClr val="accent1"/>
                </a:solidFill>
                <a:latin typeface="+mj-ea"/>
                <a:ea typeface="+mj-ea"/>
                <a:sym typeface="+mn-ea"/>
              </a:rPr>
              <a:t>前端子系统</a:t>
            </a:r>
          </a:p>
        </p:txBody>
      </p:sp>
      <p:sp>
        <p:nvSpPr>
          <p:cNvPr id="14" name="标题"/>
          <p:cNvSpPr txBox="1"/>
          <p:nvPr>
            <p:custDataLst>
              <p:tags r:id="rId17"/>
            </p:custDataLst>
          </p:nvPr>
        </p:nvSpPr>
        <p:spPr>
          <a:xfrm>
            <a:off x="2769527" y="3151477"/>
            <a:ext cx="2422539" cy="668075"/>
          </a:xfrm>
          <a:prstGeom prst="rect">
            <a:avLst/>
          </a:prstGeom>
          <a:noFill/>
        </p:spPr>
        <p:txBody>
          <a:bodyPr wrap="square" lIns="288290" tIns="36000" rIns="288290" bIns="36195" rtlCol="0" anchor="ctr" anchorCtr="0">
            <a:normAutofit/>
          </a:bodyPr>
          <a:lstStyle/>
          <a:p>
            <a:pPr lvl="0" algn="just">
              <a:lnSpc>
                <a:spcPct val="100000"/>
              </a:lnSpc>
              <a:buClrTx/>
              <a:buSzTx/>
              <a:buFontTx/>
            </a:pPr>
            <a:r>
              <a:rPr lang="zh-CN" altLang="en-US" b="1" spc="300" dirty="0">
                <a:solidFill>
                  <a:schemeClr val="accent2"/>
                </a:solidFill>
                <a:latin typeface="+mj-ea"/>
                <a:ea typeface="+mj-ea"/>
                <a:sym typeface="+mn-ea"/>
              </a:rPr>
              <a:t>后端子系统</a:t>
            </a:r>
          </a:p>
        </p:txBody>
      </p:sp>
      <p:sp>
        <p:nvSpPr>
          <p:cNvPr id="4" name="标题"/>
          <p:cNvSpPr txBox="1"/>
          <p:nvPr>
            <p:custDataLst>
              <p:tags r:id="rId18"/>
            </p:custDataLst>
          </p:nvPr>
        </p:nvSpPr>
        <p:spPr>
          <a:xfrm>
            <a:off x="2769527" y="4479966"/>
            <a:ext cx="2422539" cy="669607"/>
          </a:xfrm>
          <a:prstGeom prst="rect">
            <a:avLst/>
          </a:prstGeom>
          <a:noFill/>
        </p:spPr>
        <p:txBody>
          <a:bodyPr wrap="square" lIns="288290" tIns="36000" rIns="288290" bIns="36195" rtlCol="0" anchor="ctr" anchorCtr="0">
            <a:normAutofit/>
          </a:bodyPr>
          <a:lstStyle/>
          <a:p>
            <a:pPr lvl="0" algn="just">
              <a:lnSpc>
                <a:spcPct val="100000"/>
              </a:lnSpc>
              <a:buClrTx/>
              <a:buSzTx/>
              <a:buFontTx/>
            </a:pPr>
            <a:r>
              <a:rPr lang="zh-CN" altLang="en-US" b="1" spc="300" dirty="0">
                <a:solidFill>
                  <a:schemeClr val="accent3"/>
                </a:solidFill>
                <a:latin typeface="+mj-ea"/>
                <a:ea typeface="+mj-ea"/>
                <a:sym typeface="+mn-ea"/>
              </a:rPr>
              <a:t>爬虫子系统</a:t>
            </a:r>
          </a:p>
        </p:txBody>
      </p:sp>
      <p:sp>
        <p:nvSpPr>
          <p:cNvPr id="48" name="正文"/>
          <p:cNvSpPr txBox="1"/>
          <p:nvPr>
            <p:custDataLst>
              <p:tags r:id="rId19"/>
            </p:custDataLst>
          </p:nvPr>
        </p:nvSpPr>
        <p:spPr>
          <a:xfrm>
            <a:off x="6340512" y="1834480"/>
            <a:ext cx="3930305" cy="653519"/>
          </a:xfrm>
          <a:prstGeom prst="rect">
            <a:avLst/>
          </a:prstGeom>
          <a:noFill/>
        </p:spPr>
        <p:txBody>
          <a:bodyPr wrap="square" lIns="0" tIns="0" rIns="0" bIns="25400" rtlCol="0" anchor="ctr" anchorCtr="0">
            <a:noAutofit/>
          </a:bodyPr>
          <a:lstStyle/>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查询搜索内容</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搜索结果排序</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搜索结果筛选</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搜索结果与详情展示</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搜索结果相关信息展示</a:t>
            </a:r>
          </a:p>
        </p:txBody>
      </p:sp>
      <p:sp>
        <p:nvSpPr>
          <p:cNvPr id="21" name="正文"/>
          <p:cNvSpPr txBox="1"/>
          <p:nvPr>
            <p:custDataLst>
              <p:tags r:id="rId20"/>
            </p:custDataLst>
          </p:nvPr>
        </p:nvSpPr>
        <p:spPr>
          <a:xfrm>
            <a:off x="6340512" y="3159139"/>
            <a:ext cx="3930305" cy="660414"/>
          </a:xfrm>
          <a:prstGeom prst="rect">
            <a:avLst/>
          </a:prstGeom>
          <a:noFill/>
        </p:spPr>
        <p:txBody>
          <a:bodyPr wrap="square" lIns="0" tIns="0" rIns="0" bIns="25400" rtlCol="0" anchor="ctr" anchorCtr="0">
            <a:normAutofit fontScale="92500"/>
          </a:bodyPr>
          <a:lstStyle/>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数据导入</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前端搜索接口</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Elastic Search 接口</a:t>
            </a:r>
          </a:p>
        </p:txBody>
      </p:sp>
      <p:sp>
        <p:nvSpPr>
          <p:cNvPr id="22" name="正文"/>
          <p:cNvSpPr txBox="1"/>
          <p:nvPr>
            <p:custDataLst>
              <p:tags r:id="rId21"/>
            </p:custDataLst>
          </p:nvPr>
        </p:nvSpPr>
        <p:spPr>
          <a:xfrm>
            <a:off x="6340512" y="4482265"/>
            <a:ext cx="3930305" cy="660414"/>
          </a:xfrm>
          <a:prstGeom prst="rect">
            <a:avLst/>
          </a:prstGeom>
          <a:noFill/>
        </p:spPr>
        <p:txBody>
          <a:bodyPr wrap="square" lIns="0" tIns="0" rIns="0" bIns="25400" rtlCol="0" anchor="ctr" anchorCtr="0">
            <a:noAutofit/>
          </a:bodyPr>
          <a:lstStyle/>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信息爬取</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自动分类</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自动滤重</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自动爬取</a:t>
            </a:r>
          </a:p>
        </p:txBody>
      </p:sp>
      <p:pic>
        <p:nvPicPr>
          <p:cNvPr id="5" name="图形 2" descr="343439383331313b343532303032383bbfcdbba7b9dcc0ed"/>
          <p:cNvPicPr>
            <a:picLocks noChangeAspect="1"/>
          </p:cNvPicPr>
          <p:nvPr>
            <p:custDataLst>
              <p:tags r:id="rId22"/>
            </p:custDataLst>
          </p:nvPr>
        </p:nvPicPr>
        <p:blipFill>
          <a:blip r:embed="rId30">
            <a:extLst>
              <a:ext uri="{96DAC541-7B7A-43D3-8B79-37D633B846F1}">
                <asvg:svgBlip xmlns:asvg="http://schemas.microsoft.com/office/drawing/2016/SVG/main" r:embed="rId31"/>
              </a:ext>
            </a:extLst>
          </a:blip>
          <a:stretch>
            <a:fillRect/>
          </a:stretch>
        </p:blipFill>
        <p:spPr>
          <a:xfrm>
            <a:off x="1723744" y="3339182"/>
            <a:ext cx="304043" cy="30404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产品成果</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 name="文本框 2"/>
          <p:cNvSpPr txBox="1"/>
          <p:nvPr/>
        </p:nvSpPr>
        <p:spPr>
          <a:xfrm>
            <a:off x="802005" y="812165"/>
            <a:ext cx="4438650" cy="306705"/>
          </a:xfrm>
          <a:prstGeom prst="rect">
            <a:avLst/>
          </a:prstGeom>
          <a:noFill/>
        </p:spPr>
        <p:txBody>
          <a:bodyPr wrap="squar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最终成果是一个书籍垂直搜索系统，包括下列内容：</a:t>
            </a:r>
          </a:p>
        </p:txBody>
      </p:sp>
      <p:sp>
        <p:nvSpPr>
          <p:cNvPr id="15" name="矩形 14"/>
          <p:cNvSpPr/>
          <p:nvPr>
            <p:custDataLst>
              <p:tags r:id="rId1"/>
            </p:custDataLst>
          </p:nvPr>
        </p:nvSpPr>
        <p:spPr>
          <a:xfrm>
            <a:off x="2762311" y="1396521"/>
            <a:ext cx="7217175" cy="89314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16" name="文本框 15"/>
          <p:cNvSpPr txBox="1"/>
          <p:nvPr>
            <p:custDataLst>
              <p:tags r:id="rId2"/>
            </p:custDataLst>
          </p:nvPr>
        </p:nvSpPr>
        <p:spPr>
          <a:xfrm>
            <a:off x="2838262" y="1454389"/>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前后端代码</a:t>
            </a:r>
          </a:p>
        </p:txBody>
      </p:sp>
      <p:sp>
        <p:nvSpPr>
          <p:cNvPr id="4" name="剪去对角的矩形 3"/>
          <p:cNvSpPr/>
          <p:nvPr>
            <p:custDataLst>
              <p:tags r:id="rId3"/>
            </p:custDataLst>
          </p:nvPr>
        </p:nvSpPr>
        <p:spPr>
          <a:xfrm>
            <a:off x="1806893" y="1432688"/>
            <a:ext cx="808114" cy="809356"/>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19" name="文本框 18"/>
          <p:cNvSpPr txBox="1"/>
          <p:nvPr>
            <p:custDataLst>
              <p:tags r:id="rId4"/>
            </p:custDataLst>
          </p:nvPr>
        </p:nvSpPr>
        <p:spPr>
          <a:xfrm>
            <a:off x="1873199" y="1510448"/>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01</a:t>
            </a:r>
          </a:p>
        </p:txBody>
      </p:sp>
      <p:sp>
        <p:nvSpPr>
          <p:cNvPr id="5" name="矩形 4"/>
          <p:cNvSpPr/>
          <p:nvPr>
            <p:custDataLst>
              <p:tags r:id="rId5"/>
            </p:custDataLst>
          </p:nvPr>
        </p:nvSpPr>
        <p:spPr>
          <a:xfrm>
            <a:off x="2769544" y="2605110"/>
            <a:ext cx="7217175" cy="893148"/>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6" name="文本框 5"/>
          <p:cNvSpPr txBox="1"/>
          <p:nvPr>
            <p:custDataLst>
              <p:tags r:id="rId6"/>
            </p:custDataLst>
          </p:nvPr>
        </p:nvSpPr>
        <p:spPr>
          <a:xfrm>
            <a:off x="2838262" y="2662978"/>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数据库建立代码</a:t>
            </a:r>
          </a:p>
        </p:txBody>
      </p:sp>
      <p:sp>
        <p:nvSpPr>
          <p:cNvPr id="26" name="剪去对角的矩形 25"/>
          <p:cNvSpPr/>
          <p:nvPr>
            <p:custDataLst>
              <p:tags r:id="rId7"/>
            </p:custDataLst>
          </p:nvPr>
        </p:nvSpPr>
        <p:spPr>
          <a:xfrm>
            <a:off x="1814126" y="2640675"/>
            <a:ext cx="808114" cy="809356"/>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27" name="文本框 26"/>
          <p:cNvSpPr txBox="1"/>
          <p:nvPr>
            <p:custDataLst>
              <p:tags r:id="rId8"/>
            </p:custDataLst>
          </p:nvPr>
        </p:nvSpPr>
        <p:spPr>
          <a:xfrm>
            <a:off x="1881036" y="2719037"/>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02</a:t>
            </a:r>
          </a:p>
        </p:txBody>
      </p:sp>
      <p:sp>
        <p:nvSpPr>
          <p:cNvPr id="12" name="矩形 11"/>
          <p:cNvSpPr/>
          <p:nvPr>
            <p:custDataLst>
              <p:tags r:id="rId9"/>
            </p:custDataLst>
          </p:nvPr>
        </p:nvSpPr>
        <p:spPr>
          <a:xfrm>
            <a:off x="2769544" y="3813699"/>
            <a:ext cx="7217175" cy="893148"/>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13" name="文本框 12"/>
          <p:cNvSpPr txBox="1"/>
          <p:nvPr>
            <p:custDataLst>
              <p:tags r:id="rId10"/>
            </p:custDataLst>
          </p:nvPr>
        </p:nvSpPr>
        <p:spPr>
          <a:xfrm>
            <a:off x="2838262" y="3870963"/>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系统开发、维护文档</a:t>
            </a:r>
          </a:p>
        </p:txBody>
      </p:sp>
      <p:sp>
        <p:nvSpPr>
          <p:cNvPr id="17" name="剪去对角的矩形 25"/>
          <p:cNvSpPr/>
          <p:nvPr>
            <p:custDataLst>
              <p:tags r:id="rId11"/>
            </p:custDataLst>
          </p:nvPr>
        </p:nvSpPr>
        <p:spPr>
          <a:xfrm>
            <a:off x="1814126" y="3849263"/>
            <a:ext cx="808114" cy="809356"/>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18" name="文本框 17"/>
          <p:cNvSpPr txBox="1"/>
          <p:nvPr>
            <p:custDataLst>
              <p:tags r:id="rId12"/>
            </p:custDataLst>
          </p:nvPr>
        </p:nvSpPr>
        <p:spPr>
          <a:xfrm>
            <a:off x="1881036" y="3927626"/>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03</a:t>
            </a:r>
          </a:p>
        </p:txBody>
      </p:sp>
      <p:sp>
        <p:nvSpPr>
          <p:cNvPr id="21" name="矩形 20"/>
          <p:cNvSpPr/>
          <p:nvPr>
            <p:custDataLst>
              <p:tags r:id="rId13"/>
            </p:custDataLst>
          </p:nvPr>
        </p:nvSpPr>
        <p:spPr>
          <a:xfrm>
            <a:off x="2769544" y="5021684"/>
            <a:ext cx="7217175" cy="893148"/>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22" name="文本框 21"/>
          <p:cNvSpPr txBox="1"/>
          <p:nvPr>
            <p:custDataLst>
              <p:tags r:id="rId14"/>
            </p:custDataLst>
          </p:nvPr>
        </p:nvSpPr>
        <p:spPr>
          <a:xfrm>
            <a:off x="2838262" y="5079552"/>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网站所需资源文件</a:t>
            </a:r>
          </a:p>
        </p:txBody>
      </p:sp>
      <p:sp>
        <p:nvSpPr>
          <p:cNvPr id="7" name="剪去对角的矩形 25"/>
          <p:cNvSpPr/>
          <p:nvPr>
            <p:custDataLst>
              <p:tags r:id="rId15"/>
            </p:custDataLst>
          </p:nvPr>
        </p:nvSpPr>
        <p:spPr>
          <a:xfrm>
            <a:off x="1814126" y="5057852"/>
            <a:ext cx="808114" cy="809356"/>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8" name="文本框 7"/>
          <p:cNvSpPr txBox="1"/>
          <p:nvPr>
            <p:custDataLst>
              <p:tags r:id="rId16"/>
            </p:custDataLst>
          </p:nvPr>
        </p:nvSpPr>
        <p:spPr>
          <a:xfrm>
            <a:off x="1881036" y="5136214"/>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文档体系</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aphicFrame>
        <p:nvGraphicFramePr>
          <p:cNvPr id="2" name="表格 1"/>
          <p:cNvGraphicFramePr/>
          <p:nvPr>
            <p:custDataLst>
              <p:tags r:id="rId1"/>
            </p:custDataLst>
          </p:nvPr>
        </p:nvGraphicFramePr>
        <p:xfrm>
          <a:off x="1260475" y="1229360"/>
          <a:ext cx="8973820" cy="4959985"/>
        </p:xfrm>
        <a:graphic>
          <a:graphicData uri="http://schemas.openxmlformats.org/drawingml/2006/table">
            <a:tbl>
              <a:tblPr firstRow="1" bandRow="1">
                <a:tableStyleId>{5C22544A-7EE6-4342-B048-85BDC9FD1C3A}</a:tableStyleId>
              </a:tblPr>
              <a:tblGrid>
                <a:gridCol w="2243455">
                  <a:extLst>
                    <a:ext uri="{9D8B030D-6E8A-4147-A177-3AD203B41FA5}">
                      <a16:colId xmlns:a16="http://schemas.microsoft.com/office/drawing/2014/main" val="20000"/>
                    </a:ext>
                  </a:extLst>
                </a:gridCol>
                <a:gridCol w="2243455">
                  <a:extLst>
                    <a:ext uri="{9D8B030D-6E8A-4147-A177-3AD203B41FA5}">
                      <a16:colId xmlns:a16="http://schemas.microsoft.com/office/drawing/2014/main" val="20001"/>
                    </a:ext>
                  </a:extLst>
                </a:gridCol>
                <a:gridCol w="2243455">
                  <a:extLst>
                    <a:ext uri="{9D8B030D-6E8A-4147-A177-3AD203B41FA5}">
                      <a16:colId xmlns:a16="http://schemas.microsoft.com/office/drawing/2014/main" val="20002"/>
                    </a:ext>
                  </a:extLst>
                </a:gridCol>
                <a:gridCol w="2243455">
                  <a:extLst>
                    <a:ext uri="{9D8B030D-6E8A-4147-A177-3AD203B41FA5}">
                      <a16:colId xmlns:a16="http://schemas.microsoft.com/office/drawing/2014/main" val="20003"/>
                    </a:ext>
                  </a:extLst>
                </a:gridCol>
              </a:tblGrid>
              <a:tr h="378460">
                <a:tc>
                  <a:txBody>
                    <a:bodyPr/>
                    <a:lstStyle/>
                    <a:p>
                      <a:pPr>
                        <a:buNone/>
                      </a:pPr>
                      <a:r>
                        <a:rPr lang="zh-CN" altLang="en-US" sz="1200"/>
                        <a:t>文档</a:t>
                      </a:r>
                    </a:p>
                  </a:txBody>
                  <a:tcPr/>
                </a:tc>
                <a:tc>
                  <a:txBody>
                    <a:bodyPr/>
                    <a:lstStyle/>
                    <a:p>
                      <a:pPr>
                        <a:buNone/>
                      </a:pPr>
                      <a:r>
                        <a:rPr lang="zh-CN" altLang="en-US" sz="1200"/>
                        <a:t>内容</a:t>
                      </a:r>
                    </a:p>
                  </a:txBody>
                  <a:tcPr/>
                </a:tc>
                <a:tc>
                  <a:txBody>
                    <a:bodyPr/>
                    <a:lstStyle/>
                    <a:p>
                      <a:pPr>
                        <a:buNone/>
                      </a:pPr>
                      <a:r>
                        <a:rPr lang="zh-CN" altLang="en-US" sz="1200"/>
                        <a:t>计划日期</a:t>
                      </a:r>
                    </a:p>
                  </a:txBody>
                  <a:tcPr/>
                </a:tc>
                <a:tc>
                  <a:txBody>
                    <a:bodyPr/>
                    <a:lstStyle/>
                    <a:p>
                      <a:pPr>
                        <a:buNone/>
                      </a:pPr>
                      <a:r>
                        <a:rPr lang="zh-CN" altLang="en-US"/>
                        <a:t>完成日期</a:t>
                      </a:r>
                    </a:p>
                  </a:txBody>
                  <a:tcPr/>
                </a:tc>
                <a:extLst>
                  <a:ext uri="{0D108BD9-81ED-4DB2-BD59-A6C34878D82A}">
                    <a16:rowId xmlns:a16="http://schemas.microsoft.com/office/drawing/2014/main" val="10000"/>
                  </a:ext>
                </a:extLst>
              </a:tr>
              <a:tr h="379095">
                <a:tc>
                  <a:txBody>
                    <a:bodyPr/>
                    <a:lstStyle/>
                    <a:p>
                      <a:pPr>
                        <a:buNone/>
                      </a:pPr>
                      <a:r>
                        <a:rPr lang="zh-CN" altLang="en-US" sz="1200" dirty="0"/>
                        <a:t>《项目计划书》</a:t>
                      </a:r>
                    </a:p>
                  </a:txBody>
                  <a:tcPr/>
                </a:tc>
                <a:tc>
                  <a:txBody>
                    <a:bodyPr/>
                    <a:lstStyle/>
                    <a:p>
                      <a:pPr>
                        <a:buNone/>
                      </a:pPr>
                      <a:r>
                        <a:rPr lang="zh-CN" altLang="en-US" sz="1200"/>
                        <a:t>项目的目标、范围、时间表、资源需求、责任分配和风险管理策略。</a:t>
                      </a:r>
                    </a:p>
                  </a:txBody>
                  <a:tcPr/>
                </a:tc>
                <a:tc>
                  <a:txBody>
                    <a:bodyPr/>
                    <a:lstStyle/>
                    <a:p>
                      <a:pPr>
                        <a:buNone/>
                      </a:pPr>
                      <a:r>
                        <a:rPr lang="en-US" altLang="zh-CN" sz="1200"/>
                        <a:t>2023.10.28</a:t>
                      </a:r>
                    </a:p>
                  </a:txBody>
                  <a:tcPr/>
                </a:tc>
                <a:tc>
                  <a:txBody>
                    <a:bodyPr/>
                    <a:lstStyle/>
                    <a:p>
                      <a:pPr>
                        <a:buNone/>
                      </a:pPr>
                      <a:r>
                        <a:rPr lang="en-US" altLang="zh-CN" sz="1200"/>
                        <a:t>2023.10.28</a:t>
                      </a:r>
                    </a:p>
                  </a:txBody>
                  <a:tcPr/>
                </a:tc>
                <a:extLst>
                  <a:ext uri="{0D108BD9-81ED-4DB2-BD59-A6C34878D82A}">
                    <a16:rowId xmlns:a16="http://schemas.microsoft.com/office/drawing/2014/main" val="10001"/>
                  </a:ext>
                </a:extLst>
              </a:tr>
              <a:tr h="378460">
                <a:tc>
                  <a:txBody>
                    <a:bodyPr/>
                    <a:lstStyle/>
                    <a:p>
                      <a:pPr>
                        <a:buNone/>
                      </a:pPr>
                      <a:r>
                        <a:rPr lang="zh-CN" altLang="en-US" sz="1200"/>
                        <a:t>《软件需求规格书》</a:t>
                      </a:r>
                    </a:p>
                  </a:txBody>
                  <a:tcPr/>
                </a:tc>
                <a:tc>
                  <a:txBody>
                    <a:bodyPr/>
                    <a:lstStyle/>
                    <a:p>
                      <a:pPr>
                        <a:buNone/>
                      </a:pPr>
                      <a:r>
                        <a:rPr lang="zh-CN" altLang="en-US" sz="1200"/>
                        <a:t>对该项目的功能、性能、界面设计、数据存储、安全性等方面的详细描述和规划。</a:t>
                      </a:r>
                    </a:p>
                  </a:txBody>
                  <a:tcPr/>
                </a:tc>
                <a:tc>
                  <a:txBody>
                    <a:bodyPr/>
                    <a:lstStyle/>
                    <a:p>
                      <a:pPr>
                        <a:buNone/>
                      </a:pPr>
                      <a:r>
                        <a:rPr lang="en-US" altLang="zh-CN" sz="1200"/>
                        <a:t>2023.11.10</a:t>
                      </a:r>
                    </a:p>
                  </a:txBody>
                  <a:tcPr/>
                </a:tc>
                <a:tc>
                  <a:txBody>
                    <a:bodyPr/>
                    <a:lstStyle/>
                    <a:p>
                      <a:pPr>
                        <a:buNone/>
                      </a:pPr>
                      <a:r>
                        <a:rPr lang="en-US" altLang="zh-CN" sz="1200"/>
                        <a:t>2023.11.10</a:t>
                      </a:r>
                    </a:p>
                  </a:txBody>
                  <a:tcPr/>
                </a:tc>
                <a:extLst>
                  <a:ext uri="{0D108BD9-81ED-4DB2-BD59-A6C34878D82A}">
                    <a16:rowId xmlns:a16="http://schemas.microsoft.com/office/drawing/2014/main" val="10002"/>
                  </a:ext>
                </a:extLst>
              </a:tr>
              <a:tr h="379095">
                <a:tc>
                  <a:txBody>
                    <a:bodyPr/>
                    <a:lstStyle/>
                    <a:p>
                      <a:pPr>
                        <a:buNone/>
                      </a:pPr>
                      <a:r>
                        <a:rPr lang="zh-CN" altLang="en-US" sz="1200" dirty="0"/>
                        <a:t>《系统设计报告》</a:t>
                      </a:r>
                    </a:p>
                  </a:txBody>
                  <a:tcPr/>
                </a:tc>
                <a:tc>
                  <a:txBody>
                    <a:bodyPr/>
                    <a:lstStyle/>
                    <a:p>
                      <a:pPr>
                        <a:buNone/>
                      </a:pPr>
                      <a:r>
                        <a:rPr lang="zh-CN" altLang="en-US" sz="1200"/>
                        <a:t>具体讲述系统的总体架构，各个功能的实现方式以及数据库设计方法，明确各个模块的外部接口、内部接口以及用户接口</a:t>
                      </a:r>
                    </a:p>
                  </a:txBody>
                  <a:tcPr/>
                </a:tc>
                <a:tc>
                  <a:txBody>
                    <a:bodyPr/>
                    <a:lstStyle/>
                    <a:p>
                      <a:pPr>
                        <a:buNone/>
                      </a:pPr>
                      <a:r>
                        <a:rPr lang="en-US" altLang="zh-CN" sz="1200"/>
                        <a:t>2023.11.16</a:t>
                      </a:r>
                    </a:p>
                  </a:txBody>
                  <a:tcPr/>
                </a:tc>
                <a:tc>
                  <a:txBody>
                    <a:bodyPr/>
                    <a:lstStyle/>
                    <a:p>
                      <a:pPr>
                        <a:buNone/>
                      </a:pPr>
                      <a:r>
                        <a:rPr lang="en-US" altLang="zh-CN" sz="1200"/>
                        <a:t>2023.11.16</a:t>
                      </a:r>
                    </a:p>
                  </a:txBody>
                  <a:tcPr/>
                </a:tc>
                <a:extLst>
                  <a:ext uri="{0D108BD9-81ED-4DB2-BD59-A6C34878D82A}">
                    <a16:rowId xmlns:a16="http://schemas.microsoft.com/office/drawing/2014/main" val="10003"/>
                  </a:ext>
                </a:extLst>
              </a:tr>
              <a:tr h="378460">
                <a:tc>
                  <a:txBody>
                    <a:bodyPr/>
                    <a:lstStyle/>
                    <a:p>
                      <a:pPr>
                        <a:buNone/>
                      </a:pPr>
                      <a:r>
                        <a:rPr lang="zh-CN" altLang="en-US" sz="1200"/>
                        <a:t>《系统测试报告》</a:t>
                      </a:r>
                    </a:p>
                  </a:txBody>
                  <a:tcPr/>
                </a:tc>
                <a:tc>
                  <a:txBody>
                    <a:bodyPr/>
                    <a:lstStyle/>
                    <a:p>
                      <a:pPr>
                        <a:buNone/>
                      </a:pPr>
                      <a:r>
                        <a:rPr lang="zh-CN" altLang="en-US" sz="1200"/>
                        <a:t>对测试进行测试用例、测试内容等方面的完整总结，记录</a:t>
                      </a:r>
                      <a:r>
                        <a:rPr lang="en-US" altLang="zh-CN" sz="1200"/>
                        <a:t>bug</a:t>
                      </a:r>
                      <a:r>
                        <a:rPr lang="zh-CN" altLang="en-US" sz="1200"/>
                        <a:t>和修复情况</a:t>
                      </a:r>
                    </a:p>
                  </a:txBody>
                  <a:tcPr/>
                </a:tc>
                <a:tc>
                  <a:txBody>
                    <a:bodyPr/>
                    <a:lstStyle/>
                    <a:p>
                      <a:pPr>
                        <a:buNone/>
                      </a:pPr>
                      <a:r>
                        <a:rPr lang="en-US" altLang="zh-CN" sz="1200"/>
                        <a:t>2023.12.24</a:t>
                      </a:r>
                    </a:p>
                  </a:txBody>
                  <a:tcPr/>
                </a:tc>
                <a:tc>
                  <a:txBody>
                    <a:bodyPr/>
                    <a:lstStyle/>
                    <a:p>
                      <a:pPr>
                        <a:buNone/>
                      </a:pPr>
                      <a:r>
                        <a:rPr lang="en-US" altLang="zh-CN" sz="1200"/>
                        <a:t>2023.12.22</a:t>
                      </a:r>
                    </a:p>
                  </a:txBody>
                  <a:tcPr/>
                </a:tc>
                <a:extLst>
                  <a:ext uri="{0D108BD9-81ED-4DB2-BD59-A6C34878D82A}">
                    <a16:rowId xmlns:a16="http://schemas.microsoft.com/office/drawing/2014/main" val="10004"/>
                  </a:ext>
                </a:extLst>
              </a:tr>
              <a:tr h="379095">
                <a:tc>
                  <a:txBody>
                    <a:bodyPr/>
                    <a:lstStyle/>
                    <a:p>
                      <a:pPr>
                        <a:buNone/>
                      </a:pPr>
                      <a:r>
                        <a:rPr lang="zh-CN" altLang="en-US" sz="1200" dirty="0"/>
                        <a:t>《组会纪要》</a:t>
                      </a:r>
                    </a:p>
                  </a:txBody>
                  <a:tcPr/>
                </a:tc>
                <a:tc>
                  <a:txBody>
                    <a:bodyPr/>
                    <a:lstStyle/>
                    <a:p>
                      <a:pPr>
                        <a:buNone/>
                      </a:pPr>
                      <a:r>
                        <a:rPr lang="zh-CN" altLang="en-US" sz="1200"/>
                        <a:t>小组沟通记录</a:t>
                      </a:r>
                    </a:p>
                  </a:txBody>
                  <a:tcPr/>
                </a:tc>
                <a:tc>
                  <a:txBody>
                    <a:bodyPr/>
                    <a:lstStyle/>
                    <a:p>
                      <a:pPr>
                        <a:buNone/>
                      </a:pPr>
                      <a:r>
                        <a:rPr lang="en-US" altLang="zh-CN" sz="1200"/>
                        <a:t>2023.12.28</a:t>
                      </a:r>
                    </a:p>
                  </a:txBody>
                  <a:tcPr/>
                </a:tc>
                <a:tc>
                  <a:txBody>
                    <a:bodyPr/>
                    <a:lstStyle/>
                    <a:p>
                      <a:pPr>
                        <a:buNone/>
                      </a:pPr>
                      <a:r>
                        <a:rPr lang="en-US" altLang="zh-CN" sz="1200"/>
                        <a:t>2023.12.26</a:t>
                      </a:r>
                    </a:p>
                  </a:txBody>
                  <a:tcPr/>
                </a:tc>
                <a:extLst>
                  <a:ext uri="{0D108BD9-81ED-4DB2-BD59-A6C34878D82A}">
                    <a16:rowId xmlns:a16="http://schemas.microsoft.com/office/drawing/2014/main" val="10005"/>
                  </a:ext>
                </a:extLst>
              </a:tr>
              <a:tr h="378460">
                <a:tc>
                  <a:txBody>
                    <a:bodyPr/>
                    <a:lstStyle/>
                    <a:p>
                      <a:pPr>
                        <a:buNone/>
                      </a:pPr>
                      <a:r>
                        <a:rPr lang="zh-CN" altLang="en-US" sz="1200" dirty="0"/>
                        <a:t>《过程总结报告》</a:t>
                      </a:r>
                    </a:p>
                  </a:txBody>
                  <a:tcPr/>
                </a:tc>
                <a:tc>
                  <a:txBody>
                    <a:bodyPr/>
                    <a:lstStyle/>
                    <a:p>
                      <a:pPr>
                        <a:buNone/>
                      </a:pPr>
                      <a:r>
                        <a:rPr lang="zh-CN" altLang="en-US" sz="1200"/>
                        <a:t>包括项目</a:t>
                      </a:r>
                      <a:r>
                        <a:rPr lang="en-US" altLang="zh-CN" sz="1200"/>
                        <a:t>“</a:t>
                      </a:r>
                      <a:r>
                        <a:rPr lang="zh-CN" altLang="en-US" sz="1200"/>
                        <a:t>里程碑</a:t>
                      </a:r>
                      <a:r>
                        <a:rPr lang="en-US" altLang="zh-CN" sz="1200"/>
                        <a:t>”</a:t>
                      </a:r>
                      <a:r>
                        <a:rPr lang="zh-CN" altLang="en-US" sz="1200"/>
                        <a:t>记录，项目完成的过程与时间，项目完成后的总结与反思</a:t>
                      </a:r>
                    </a:p>
                  </a:txBody>
                  <a:tcPr/>
                </a:tc>
                <a:tc>
                  <a:txBody>
                    <a:bodyPr/>
                    <a:lstStyle/>
                    <a:p>
                      <a:pPr>
                        <a:buNone/>
                      </a:pPr>
                      <a:r>
                        <a:rPr lang="en-US" altLang="zh-CN" sz="1200"/>
                        <a:t>2024.1.1</a:t>
                      </a:r>
                    </a:p>
                  </a:txBody>
                  <a:tcPr/>
                </a:tc>
                <a:tc>
                  <a:txBody>
                    <a:bodyPr/>
                    <a:lstStyle/>
                    <a:p>
                      <a:pPr>
                        <a:buNone/>
                      </a:pPr>
                      <a:r>
                        <a:rPr lang="en-US" altLang="zh-CN" sz="1200"/>
                        <a:t>2023.12.30</a:t>
                      </a:r>
                    </a:p>
                  </a:txBody>
                  <a:tcPr/>
                </a:tc>
                <a:extLst>
                  <a:ext uri="{0D108BD9-81ED-4DB2-BD59-A6C34878D82A}">
                    <a16:rowId xmlns:a16="http://schemas.microsoft.com/office/drawing/2014/main" val="10006"/>
                  </a:ext>
                </a:extLst>
              </a:tr>
              <a:tr h="636270">
                <a:tc>
                  <a:txBody>
                    <a:bodyPr/>
                    <a:lstStyle/>
                    <a:p>
                      <a:pPr>
                        <a:buNone/>
                      </a:pPr>
                      <a:r>
                        <a:rPr lang="zh-CN" altLang="en-US" sz="1200" dirty="0"/>
                        <a:t>《个人负责部分报告》</a:t>
                      </a:r>
                    </a:p>
                  </a:txBody>
                  <a:tcPr/>
                </a:tc>
                <a:tc>
                  <a:txBody>
                    <a:bodyPr/>
                    <a:lstStyle/>
                    <a:p>
                      <a:pPr>
                        <a:buNone/>
                      </a:pPr>
                      <a:r>
                        <a:rPr lang="zh-CN" altLang="en-US" sz="1200"/>
                        <a:t>详述个人在团体中负责的部分、完成的工作内容。</a:t>
                      </a:r>
                    </a:p>
                  </a:txBody>
                  <a:tcPr/>
                </a:tc>
                <a:tc>
                  <a:txBody>
                    <a:bodyPr/>
                    <a:lstStyle/>
                    <a:p>
                      <a:pPr>
                        <a:buNone/>
                      </a:pPr>
                      <a:r>
                        <a:rPr lang="en-US" altLang="zh-CN" sz="1200"/>
                        <a:t>2024.1.5</a:t>
                      </a:r>
                    </a:p>
                  </a:txBody>
                  <a:tcPr/>
                </a:tc>
                <a:tc>
                  <a:txBody>
                    <a:bodyPr/>
                    <a:lstStyle/>
                    <a:p>
                      <a:pPr>
                        <a:buNone/>
                      </a:pPr>
                      <a:r>
                        <a:rPr lang="en-US" altLang="zh-CN" sz="1200" dirty="0"/>
                        <a:t>2024.1.4</a:t>
                      </a:r>
                    </a:p>
                  </a:txBody>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成果演示</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541455" y="2386189"/>
            <a:ext cx="2621280" cy="829945"/>
          </a:xfrm>
          <a:prstGeom prst="rect">
            <a:avLst/>
          </a:prstGeom>
          <a:noFill/>
        </p:spPr>
        <p:txBody>
          <a:bodyPr wrap="none">
            <a:spAutoFit/>
          </a:bodyPr>
          <a:lstStyle/>
          <a:p>
            <a:pPr algn="l"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项目总结</a:t>
            </a: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02362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05</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 name="文本框 17"/>
          <p:cNvSpPr txBox="1"/>
          <p:nvPr>
            <p:custDataLst>
              <p:tags r:id="rId2"/>
            </p:custDataLst>
          </p:nvPr>
        </p:nvSpPr>
        <p:spPr>
          <a:xfrm>
            <a:off x="3699544" y="3775822"/>
            <a:ext cx="3489156" cy="133794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成果评估</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过程总结</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经验反思</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3"/>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7" y="228600"/>
            <a:ext cx="554947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成果评估</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2" name="单圆角矩形 5"/>
          <p:cNvSpPr/>
          <p:nvPr>
            <p:custDataLst>
              <p:tags r:id="rId1"/>
            </p:custDataLst>
          </p:nvPr>
        </p:nvSpPr>
        <p:spPr>
          <a:xfrm>
            <a:off x="1599949" y="2132391"/>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28" name="标题"/>
          <p:cNvSpPr txBox="1"/>
          <p:nvPr>
            <p:custDataLst>
              <p:tags r:id="rId2"/>
            </p:custDataLst>
          </p:nvPr>
        </p:nvSpPr>
        <p:spPr>
          <a:xfrm>
            <a:off x="2064613" y="2213295"/>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功能实现</a:t>
            </a:r>
          </a:p>
        </p:txBody>
      </p:sp>
      <p:sp>
        <p:nvSpPr>
          <p:cNvPr id="26" name="正文"/>
          <p:cNvSpPr txBox="1"/>
          <p:nvPr>
            <p:custDataLst>
              <p:tags r:id="rId3"/>
            </p:custDataLst>
          </p:nvPr>
        </p:nvSpPr>
        <p:spPr>
          <a:xfrm>
            <a:off x="2064613" y="2726393"/>
            <a:ext cx="3747113" cy="826600"/>
          </a:xfrm>
          <a:prstGeom prst="rect">
            <a:avLst/>
          </a:prstGeom>
          <a:noFill/>
        </p:spPr>
        <p:txBody>
          <a:bodyPr wrap="square" lIns="90000" tIns="46800" rIns="90000" bIns="46800" rtlCol="0" anchor="t" anchorCtr="0">
            <a:norm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计划设计的功能模块均已实现并通过测试，且进行了调试优化。</a:t>
            </a:r>
          </a:p>
        </p:txBody>
      </p:sp>
      <p:sp>
        <p:nvSpPr>
          <p:cNvPr id="27" name="圆角矩形 19"/>
          <p:cNvSpPr/>
          <p:nvPr>
            <p:custDataLst>
              <p:tags r:id="rId4"/>
            </p:custDataLst>
          </p:nvPr>
        </p:nvSpPr>
        <p:spPr>
          <a:xfrm rot="5400000">
            <a:off x="1602079" y="2313359"/>
            <a:ext cx="363937"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31" name="燕尾形 20"/>
          <p:cNvSpPr/>
          <p:nvPr>
            <p:custDataLst>
              <p:tags r:id="rId5"/>
            </p:custDataLst>
          </p:nvPr>
        </p:nvSpPr>
        <p:spPr>
          <a:xfrm>
            <a:off x="1736208" y="2426731"/>
            <a:ext cx="95344" cy="141839"/>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单圆角矩形 5"/>
          <p:cNvSpPr/>
          <p:nvPr>
            <p:custDataLst>
              <p:tags r:id="rId6"/>
            </p:custDataLst>
          </p:nvPr>
        </p:nvSpPr>
        <p:spPr>
          <a:xfrm>
            <a:off x="6420633" y="2132391"/>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33" name="标题"/>
          <p:cNvSpPr txBox="1"/>
          <p:nvPr>
            <p:custDataLst>
              <p:tags r:id="rId7"/>
            </p:custDataLst>
          </p:nvPr>
        </p:nvSpPr>
        <p:spPr>
          <a:xfrm>
            <a:off x="6885296" y="2213295"/>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技术性能</a:t>
            </a:r>
          </a:p>
        </p:txBody>
      </p:sp>
      <p:sp>
        <p:nvSpPr>
          <p:cNvPr id="37" name="正文"/>
          <p:cNvSpPr txBox="1"/>
          <p:nvPr>
            <p:custDataLst>
              <p:tags r:id="rId8"/>
            </p:custDataLst>
          </p:nvPr>
        </p:nvSpPr>
        <p:spPr>
          <a:xfrm>
            <a:off x="6885296" y="2726393"/>
            <a:ext cx="3747113" cy="826600"/>
          </a:xfrm>
          <a:prstGeom prst="rect">
            <a:avLst/>
          </a:prstGeom>
          <a:noFill/>
        </p:spPr>
        <p:txBody>
          <a:bodyPr wrap="square" lIns="90000" tIns="46800" rIns="90000" bIns="46800" rtlCol="0" anchor="t" anchorCtr="0">
            <a:no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系统的搜索速度、搜索结果相关度、系统稳定性与并发处理能力等满足需求规格书要求。</a:t>
            </a:r>
          </a:p>
        </p:txBody>
      </p:sp>
      <p:sp>
        <p:nvSpPr>
          <p:cNvPr id="40" name="圆角矩形 19"/>
          <p:cNvSpPr/>
          <p:nvPr>
            <p:custDataLst>
              <p:tags r:id="rId9"/>
            </p:custDataLst>
          </p:nvPr>
        </p:nvSpPr>
        <p:spPr>
          <a:xfrm rot="5400000">
            <a:off x="6422229" y="2313359"/>
            <a:ext cx="364066"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42" name="燕尾形 20"/>
          <p:cNvSpPr/>
          <p:nvPr>
            <p:custDataLst>
              <p:tags r:id="rId10"/>
            </p:custDataLst>
          </p:nvPr>
        </p:nvSpPr>
        <p:spPr>
          <a:xfrm>
            <a:off x="6556891" y="2426731"/>
            <a:ext cx="95274" cy="141582"/>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单圆角矩形 5"/>
          <p:cNvSpPr/>
          <p:nvPr>
            <p:custDataLst>
              <p:tags r:id="rId11"/>
            </p:custDataLst>
          </p:nvPr>
        </p:nvSpPr>
        <p:spPr>
          <a:xfrm>
            <a:off x="1599949" y="4079400"/>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86" name="标题"/>
          <p:cNvSpPr txBox="1"/>
          <p:nvPr>
            <p:custDataLst>
              <p:tags r:id="rId12"/>
            </p:custDataLst>
          </p:nvPr>
        </p:nvSpPr>
        <p:spPr>
          <a:xfrm>
            <a:off x="2064613" y="4160303"/>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用户体验</a:t>
            </a:r>
          </a:p>
        </p:txBody>
      </p:sp>
      <p:sp>
        <p:nvSpPr>
          <p:cNvPr id="87" name="正文"/>
          <p:cNvSpPr txBox="1"/>
          <p:nvPr>
            <p:custDataLst>
              <p:tags r:id="rId13"/>
            </p:custDataLst>
          </p:nvPr>
        </p:nvSpPr>
        <p:spPr>
          <a:xfrm>
            <a:off x="2064613" y="4673403"/>
            <a:ext cx="3747113" cy="826600"/>
          </a:xfrm>
          <a:prstGeom prst="rect">
            <a:avLst/>
          </a:prstGeom>
          <a:noFill/>
        </p:spPr>
        <p:txBody>
          <a:bodyPr wrap="square" lIns="90000" tIns="46800" rIns="90000" bIns="46800" rtlCol="0" anchor="t" anchorCtr="0">
            <a:norm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系统界面简洁、直观且易于操作、布局合理、提示性强，便于用户使用。</a:t>
            </a:r>
          </a:p>
        </p:txBody>
      </p:sp>
      <p:sp>
        <p:nvSpPr>
          <p:cNvPr id="88" name="圆角矩形 19"/>
          <p:cNvSpPr/>
          <p:nvPr>
            <p:custDataLst>
              <p:tags r:id="rId14"/>
            </p:custDataLst>
          </p:nvPr>
        </p:nvSpPr>
        <p:spPr>
          <a:xfrm rot="5400000">
            <a:off x="1602079" y="4260368"/>
            <a:ext cx="364066"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89" name="燕尾形 20"/>
          <p:cNvSpPr/>
          <p:nvPr>
            <p:custDataLst>
              <p:tags r:id="rId15"/>
            </p:custDataLst>
          </p:nvPr>
        </p:nvSpPr>
        <p:spPr>
          <a:xfrm>
            <a:off x="1736208" y="4373740"/>
            <a:ext cx="95274" cy="141582"/>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单圆角矩形 5"/>
          <p:cNvSpPr/>
          <p:nvPr>
            <p:custDataLst>
              <p:tags r:id="rId16"/>
            </p:custDataLst>
          </p:nvPr>
        </p:nvSpPr>
        <p:spPr>
          <a:xfrm>
            <a:off x="6420633" y="4079400"/>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57" name="标题"/>
          <p:cNvSpPr txBox="1"/>
          <p:nvPr>
            <p:custDataLst>
              <p:tags r:id="rId17"/>
            </p:custDataLst>
          </p:nvPr>
        </p:nvSpPr>
        <p:spPr>
          <a:xfrm>
            <a:off x="6885296" y="4160303"/>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系统文档</a:t>
            </a:r>
          </a:p>
        </p:txBody>
      </p:sp>
      <p:sp>
        <p:nvSpPr>
          <p:cNvPr id="58" name="正文"/>
          <p:cNvSpPr txBox="1"/>
          <p:nvPr>
            <p:custDataLst>
              <p:tags r:id="rId18"/>
            </p:custDataLst>
          </p:nvPr>
        </p:nvSpPr>
        <p:spPr>
          <a:xfrm>
            <a:off x="6885296" y="4673403"/>
            <a:ext cx="3747113" cy="826600"/>
          </a:xfrm>
          <a:prstGeom prst="rect">
            <a:avLst/>
          </a:prstGeom>
          <a:noFill/>
        </p:spPr>
        <p:txBody>
          <a:bodyPr wrap="square" lIns="90000" tIns="46800" rIns="90000" bIns="46800" rtlCol="0" anchor="t" anchorCtr="0">
            <a:norm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各项文档齐全、规范，内容易于理解。</a:t>
            </a:r>
          </a:p>
        </p:txBody>
      </p:sp>
      <p:sp>
        <p:nvSpPr>
          <p:cNvPr id="59" name="圆角矩形 19"/>
          <p:cNvSpPr/>
          <p:nvPr>
            <p:custDataLst>
              <p:tags r:id="rId19"/>
            </p:custDataLst>
          </p:nvPr>
        </p:nvSpPr>
        <p:spPr>
          <a:xfrm rot="5400000">
            <a:off x="6422762" y="4260368"/>
            <a:ext cx="364066"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63" name="燕尾形 20"/>
          <p:cNvSpPr/>
          <p:nvPr>
            <p:custDataLst>
              <p:tags r:id="rId20"/>
            </p:custDataLst>
          </p:nvPr>
        </p:nvSpPr>
        <p:spPr>
          <a:xfrm>
            <a:off x="6556891" y="4373740"/>
            <a:ext cx="95274" cy="141582"/>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062355" y="812165"/>
            <a:ext cx="5288915" cy="634365"/>
          </a:xfrm>
          <a:prstGeom prst="rect">
            <a:avLst/>
          </a:prstGeom>
          <a:noFill/>
        </p:spPr>
        <p:txBody>
          <a:bodyPr wrap="square" rtlCol="0">
            <a:no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综合各方面评估，</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BookWise</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书籍垂直搜索系统取得了良好的成果，完成了项目计划，为用户提供了高效、便捷的书籍搜索服务。</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4"/>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过程总结</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1" name="标题"/>
          <p:cNvSpPr txBox="1"/>
          <p:nvPr>
            <p:custDataLst>
              <p:tags r:id="rId1"/>
            </p:custDataLst>
          </p:nvPr>
        </p:nvSpPr>
        <p:spPr>
          <a:xfrm>
            <a:off x="8319453" y="1712278"/>
            <a:ext cx="2879725" cy="720090"/>
          </a:xfrm>
          <a:prstGeom prst="rect">
            <a:avLst/>
          </a:prstGeom>
          <a:noFill/>
        </p:spPr>
        <p:txBody>
          <a:bodyPr wrap="square" lIns="0" tIns="0" rIns="0" bIns="0" rtlCol="0" anchor="b" anchorCtr="0">
            <a:normAutofit/>
          </a:bodyPr>
          <a:lstStyle/>
          <a:p>
            <a:r>
              <a:rPr lang="zh-CN" altLang="en-US" sz="1600" b="1" spc="300" dirty="0">
                <a:solidFill>
                  <a:schemeClr val="accent1"/>
                </a:solidFill>
                <a:latin typeface="+mj-ea"/>
                <a:ea typeface="+mj-ea"/>
                <a:cs typeface="微软雅黑" panose="020B0503020204020204" pitchFamily="34" charset="-122"/>
              </a:rPr>
              <a:t>效率</a:t>
            </a:r>
          </a:p>
        </p:txBody>
      </p:sp>
      <p:sp>
        <p:nvSpPr>
          <p:cNvPr id="32" name="文本框 31"/>
          <p:cNvSpPr txBox="1"/>
          <p:nvPr>
            <p:custDataLst>
              <p:tags r:id="rId2"/>
            </p:custDataLst>
          </p:nvPr>
        </p:nvSpPr>
        <p:spPr>
          <a:xfrm>
            <a:off x="8319453" y="2438718"/>
            <a:ext cx="2879725" cy="1080135"/>
          </a:xfrm>
          <a:prstGeom prst="rect">
            <a:avLst/>
          </a:prstGeom>
          <a:noFill/>
        </p:spPr>
        <p:txBody>
          <a:bodyPr wrap="square" lIns="0" tIns="0" rIns="0" bIns="0" rtlCol="0" anchor="t" anchorCtr="0">
            <a:noAutofit/>
          </a:bodyPr>
          <a:lstStyle/>
          <a:p>
            <a:pPr>
              <a:lnSpc>
                <a:spcPct val="130000"/>
              </a:lnSpc>
              <a:buClrTx/>
              <a:buSzTx/>
              <a:buFontTx/>
            </a:pPr>
            <a:r>
              <a:rPr lang="zh-CN" altLang="en-US" sz="14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项目总体上依照计划进行，各项任务均在计划时间内按质按量完成，未有拖延现象，工作效率尚可。</a:t>
            </a:r>
          </a:p>
        </p:txBody>
      </p:sp>
      <p:sp>
        <p:nvSpPr>
          <p:cNvPr id="41" name="椭圆 40"/>
          <p:cNvSpPr/>
          <p:nvPr>
            <p:custDataLst>
              <p:tags r:id="rId3"/>
            </p:custDataLst>
          </p:nvPr>
        </p:nvSpPr>
        <p:spPr>
          <a:xfrm>
            <a:off x="7879398" y="2193608"/>
            <a:ext cx="219075" cy="21907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custDataLst>
              <p:tags r:id="rId4"/>
            </p:custDataLst>
          </p:nvPr>
        </p:nvSpPr>
        <p:spPr>
          <a:xfrm>
            <a:off x="7951153" y="2265363"/>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custDataLst>
              <p:tags r:id="rId5"/>
            </p:custDataLst>
          </p:nvPr>
        </p:nvCxnSpPr>
        <p:spPr>
          <a:xfrm>
            <a:off x="8098473" y="2303463"/>
            <a:ext cx="220980" cy="0"/>
          </a:xfrm>
          <a:prstGeom prst="line">
            <a:avLst/>
          </a:prstGeom>
          <a:ln>
            <a:solidFill>
              <a:schemeClr val="accent1">
                <a:alpha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标题"/>
          <p:cNvSpPr txBox="1"/>
          <p:nvPr>
            <p:custDataLst>
              <p:tags r:id="rId6"/>
            </p:custDataLst>
          </p:nvPr>
        </p:nvSpPr>
        <p:spPr>
          <a:xfrm>
            <a:off x="8319453" y="3514408"/>
            <a:ext cx="2879725" cy="720090"/>
          </a:xfrm>
          <a:prstGeom prst="rect">
            <a:avLst/>
          </a:prstGeom>
          <a:noFill/>
        </p:spPr>
        <p:txBody>
          <a:bodyPr wrap="square" lIns="0" tIns="0" rIns="0" bIns="0" rtlCol="0" anchor="b" anchorCtr="0">
            <a:normAutofit/>
          </a:bodyPr>
          <a:lstStyle/>
          <a:p>
            <a:r>
              <a:rPr lang="zh-CN" altLang="en-US" sz="1600" b="1" spc="300" dirty="0">
                <a:solidFill>
                  <a:schemeClr val="accent1"/>
                </a:solidFill>
                <a:latin typeface="+mj-ea"/>
                <a:ea typeface="+mj-ea"/>
                <a:cs typeface="微软雅黑" panose="020B0503020204020204" pitchFamily="34" charset="-122"/>
              </a:rPr>
              <a:t>合作</a:t>
            </a:r>
          </a:p>
        </p:txBody>
      </p:sp>
      <p:sp>
        <p:nvSpPr>
          <p:cNvPr id="2" name="文本框 1"/>
          <p:cNvSpPr txBox="1"/>
          <p:nvPr>
            <p:custDataLst>
              <p:tags r:id="rId7"/>
            </p:custDataLst>
          </p:nvPr>
        </p:nvSpPr>
        <p:spPr>
          <a:xfrm>
            <a:off x="8319453" y="4240848"/>
            <a:ext cx="2879725" cy="1080135"/>
          </a:xfrm>
          <a:prstGeom prst="rect">
            <a:avLst/>
          </a:prstGeom>
          <a:noFill/>
        </p:spPr>
        <p:txBody>
          <a:bodyPr wrap="square" lIns="0" tIns="0" rIns="0" bIns="0" rtlCol="0" anchor="t" anchorCtr="0">
            <a:noAutofit/>
          </a:bodyPr>
          <a:lstStyle/>
          <a:p>
            <a:pPr>
              <a:lnSpc>
                <a:spcPct val="130000"/>
              </a:lnSpc>
              <a:buClrTx/>
              <a:buSzTx/>
              <a:buFontTx/>
            </a:pPr>
            <a:r>
              <a:rPr lang="zh-CN" altLang="en-US" sz="14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项目进行过程中，各成员积极沟通，及时地共享信息、解决问题、协调合作，大大提高了工作效率和项目质量。</a:t>
            </a:r>
          </a:p>
        </p:txBody>
      </p:sp>
      <p:sp>
        <p:nvSpPr>
          <p:cNvPr id="44" name="椭圆 43"/>
          <p:cNvSpPr/>
          <p:nvPr>
            <p:custDataLst>
              <p:tags r:id="rId8"/>
            </p:custDataLst>
          </p:nvPr>
        </p:nvSpPr>
        <p:spPr>
          <a:xfrm>
            <a:off x="7879398" y="3993833"/>
            <a:ext cx="219075" cy="21907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9"/>
            </p:custDataLst>
          </p:nvPr>
        </p:nvSpPr>
        <p:spPr>
          <a:xfrm>
            <a:off x="7951153" y="4065588"/>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custDataLst>
              <p:tags r:id="rId10"/>
            </p:custDataLst>
          </p:nvPr>
        </p:nvCxnSpPr>
        <p:spPr>
          <a:xfrm>
            <a:off x="8098473" y="4103688"/>
            <a:ext cx="220980" cy="0"/>
          </a:xfrm>
          <a:prstGeom prst="line">
            <a:avLst/>
          </a:prstGeom>
          <a:ln>
            <a:solidFill>
              <a:schemeClr val="accent1">
                <a:alpha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任意多边形: 形状 13"/>
          <p:cNvSpPr/>
          <p:nvPr>
            <p:custDataLst>
              <p:tags r:id="rId11"/>
            </p:custDataLst>
          </p:nvPr>
        </p:nvSpPr>
        <p:spPr>
          <a:xfrm rot="2347026">
            <a:off x="4630738" y="2538413"/>
            <a:ext cx="1771015" cy="1910715"/>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51" name="图形 50" descr="343439383331313b343532303033313bd3a6d3c3c9ccb3c7"/>
          <p:cNvPicPr>
            <a:picLocks noChangeAspect="1"/>
          </p:cNvPicPr>
          <p:nvPr>
            <p:custDataLst>
              <p:tags r:id="rId12"/>
            </p:custDataLst>
          </p:nvPr>
        </p:nvPicPr>
        <p:blipFill>
          <a:blip r:embed="rId25">
            <a:extLst>
              <a:ext uri="{96DAC541-7B7A-43D3-8B79-37D633B846F1}">
                <asvg:svgBlip xmlns:asvg="http://schemas.microsoft.com/office/drawing/2016/SVG/main" r:embed="rId26"/>
              </a:ext>
            </a:extLst>
          </a:blip>
          <a:stretch>
            <a:fillRect/>
          </a:stretch>
        </p:blipFill>
        <p:spPr>
          <a:xfrm>
            <a:off x="4982528" y="3725228"/>
            <a:ext cx="245110" cy="246380"/>
          </a:xfrm>
          <a:prstGeom prst="rect">
            <a:avLst/>
          </a:prstGeom>
          <a:effectLst>
            <a:outerShdw blurRad="50800" dist="38100" dir="5400000" algn="t" rotWithShape="0">
              <a:schemeClr val="accent1">
                <a:lumMod val="75000"/>
                <a:alpha val="20000"/>
              </a:schemeClr>
            </a:outerShdw>
          </a:effectLst>
        </p:spPr>
      </p:pic>
      <p:sp>
        <p:nvSpPr>
          <p:cNvPr id="18" name="任意多边形: 形状 17"/>
          <p:cNvSpPr/>
          <p:nvPr>
            <p:custDataLst>
              <p:tags r:id="rId13"/>
            </p:custDataLst>
          </p:nvPr>
        </p:nvSpPr>
        <p:spPr>
          <a:xfrm rot="16769730">
            <a:off x="5653088" y="2826068"/>
            <a:ext cx="1771015" cy="1910715"/>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13" name="图片 12" descr="343439383331313b343532303033323bd3a6d3c3b9dcc0ed"/>
          <p:cNvPicPr>
            <a:picLocks noChangeAspect="1"/>
          </p:cNvPicPr>
          <p:nvPr>
            <p:custDataLst>
              <p:tags r:id="rId14"/>
            </p:custDataLst>
          </p:nvPr>
        </p:nvPicPr>
        <p:blipFill>
          <a:blip r:embed="rId27">
            <a:extLst>
              <a:ext uri="{96DAC541-7B7A-43D3-8B79-37D633B846F1}">
                <asvg:svgBlip xmlns:asvg="http://schemas.microsoft.com/office/drawing/2016/SVG/main" r:embed="rId28"/>
              </a:ext>
            </a:extLst>
          </a:blip>
          <a:stretch>
            <a:fillRect/>
          </a:stretch>
        </p:blipFill>
        <p:spPr>
          <a:xfrm>
            <a:off x="6946583" y="3727133"/>
            <a:ext cx="246380" cy="246380"/>
          </a:xfrm>
          <a:prstGeom prst="rect">
            <a:avLst/>
          </a:prstGeom>
          <a:effectLst>
            <a:outerShdw blurRad="50800" dist="38100" dir="5400000" algn="t" rotWithShape="0">
              <a:schemeClr val="accent1">
                <a:alpha val="20000"/>
              </a:schemeClr>
            </a:outerShdw>
          </a:effectLst>
        </p:spPr>
      </p:pic>
      <p:sp>
        <p:nvSpPr>
          <p:cNvPr id="17" name="任意多边形: 形状 16"/>
          <p:cNvSpPr/>
          <p:nvPr>
            <p:custDataLst>
              <p:tags r:id="rId15"/>
            </p:custDataLst>
          </p:nvPr>
        </p:nvSpPr>
        <p:spPr>
          <a:xfrm rot="9560794">
            <a:off x="5401628" y="1788478"/>
            <a:ext cx="1771015" cy="1910715"/>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7" name="图片 6" descr="343439383331313b343532303034303bcffacadbb9dcc0ed"/>
          <p:cNvPicPr>
            <a:picLocks noChangeAspect="1"/>
          </p:cNvPicPr>
          <p:nvPr>
            <p:custDataLst>
              <p:tags r:id="rId16"/>
            </p:custDataLst>
          </p:nvPr>
        </p:nvPicPr>
        <p:blipFill>
          <a:blip r:embed="rId29">
            <a:extLst>
              <a:ext uri="{96DAC541-7B7A-43D3-8B79-37D633B846F1}">
                <asvg:svgBlip xmlns:asvg="http://schemas.microsoft.com/office/drawing/2016/SVG/main" r:embed="rId30"/>
              </a:ext>
            </a:extLst>
          </a:blip>
          <a:stretch>
            <a:fillRect/>
          </a:stretch>
        </p:blipFill>
        <p:spPr>
          <a:xfrm>
            <a:off x="6039168" y="2072958"/>
            <a:ext cx="246380" cy="246380"/>
          </a:xfrm>
          <a:prstGeom prst="rect">
            <a:avLst/>
          </a:prstGeom>
          <a:effectLst>
            <a:outerShdw blurRad="50800" dist="38100" dir="5400000" algn="t" rotWithShape="0">
              <a:schemeClr val="accent1">
                <a:alpha val="20000"/>
              </a:schemeClr>
            </a:outerShdw>
          </a:effectLst>
        </p:spPr>
      </p:pic>
      <p:sp>
        <p:nvSpPr>
          <p:cNvPr id="37" name="标题"/>
          <p:cNvSpPr txBox="1"/>
          <p:nvPr>
            <p:custDataLst>
              <p:tags r:id="rId17"/>
            </p:custDataLst>
          </p:nvPr>
        </p:nvSpPr>
        <p:spPr>
          <a:xfrm>
            <a:off x="993458" y="2613343"/>
            <a:ext cx="2879725" cy="720090"/>
          </a:xfrm>
          <a:prstGeom prst="rect">
            <a:avLst/>
          </a:prstGeom>
          <a:noFill/>
        </p:spPr>
        <p:txBody>
          <a:bodyPr wrap="square" lIns="0" tIns="0" rIns="0" bIns="0" rtlCol="0" anchor="b" anchorCtr="0">
            <a:normAutofit/>
          </a:bodyPr>
          <a:lstStyle/>
          <a:p>
            <a:pPr algn="r"/>
            <a:r>
              <a:rPr lang="zh-CN" altLang="en-US" sz="1600" b="1" spc="300" dirty="0">
                <a:solidFill>
                  <a:schemeClr val="accent1"/>
                </a:solidFill>
                <a:latin typeface="+mj-ea"/>
                <a:ea typeface="+mj-ea"/>
                <a:cs typeface="微软雅黑" panose="020B0503020204020204" pitchFamily="34" charset="-122"/>
              </a:rPr>
              <a:t>规划</a:t>
            </a:r>
          </a:p>
        </p:txBody>
      </p:sp>
      <p:sp>
        <p:nvSpPr>
          <p:cNvPr id="38" name="文本框 37"/>
          <p:cNvSpPr txBox="1"/>
          <p:nvPr>
            <p:custDataLst>
              <p:tags r:id="rId18"/>
            </p:custDataLst>
          </p:nvPr>
        </p:nvSpPr>
        <p:spPr>
          <a:xfrm>
            <a:off x="993458" y="3339783"/>
            <a:ext cx="2879725" cy="1080135"/>
          </a:xfrm>
          <a:prstGeom prst="rect">
            <a:avLst/>
          </a:prstGeom>
          <a:noFill/>
        </p:spPr>
        <p:txBody>
          <a:bodyPr wrap="square" lIns="0" tIns="0" rIns="0" bIns="0" rtlCol="0" anchor="t" anchorCtr="0">
            <a:noAutofit/>
          </a:bodyPr>
          <a:lstStyle/>
          <a:p>
            <a:pPr algn="r">
              <a:lnSpc>
                <a:spcPct val="130000"/>
              </a:lnSpc>
              <a:buClrTx/>
              <a:buSzTx/>
              <a:buFontTx/>
            </a:pPr>
            <a:r>
              <a:rPr lang="zh-CN" altLang="en-US" sz="14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项目初始，小组进行了详细的规划安排，项目进行中实时监控项目进度，整体的项目进行具有良好的计划性。</a:t>
            </a:r>
          </a:p>
        </p:txBody>
      </p:sp>
      <p:sp>
        <p:nvSpPr>
          <p:cNvPr id="50" name="椭圆 49"/>
          <p:cNvSpPr/>
          <p:nvPr>
            <p:custDataLst>
              <p:tags r:id="rId19"/>
            </p:custDataLst>
          </p:nvPr>
        </p:nvSpPr>
        <p:spPr>
          <a:xfrm>
            <a:off x="4105593" y="3092768"/>
            <a:ext cx="219075" cy="21907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20"/>
            </p:custDataLst>
          </p:nvPr>
        </p:nvSpPr>
        <p:spPr>
          <a:xfrm>
            <a:off x="4177348" y="3164523"/>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custDataLst>
              <p:tags r:id="rId21"/>
            </p:custDataLst>
          </p:nvPr>
        </p:nvCxnSpPr>
        <p:spPr>
          <a:xfrm>
            <a:off x="3884613" y="3202623"/>
            <a:ext cx="220980" cy="0"/>
          </a:xfrm>
          <a:prstGeom prst="line">
            <a:avLst/>
          </a:prstGeom>
          <a:ln>
            <a:solidFill>
              <a:schemeClr val="accent1">
                <a:alpha val="6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702271" y="2378388"/>
            <a:ext cx="2621280" cy="829945"/>
          </a:xfrm>
          <a:prstGeom prst="rect">
            <a:avLst/>
          </a:prstGeom>
          <a:noFill/>
        </p:spPr>
        <p:txBody>
          <a:bodyPr wrap="none">
            <a:spAutoFit/>
          </a:bodyPr>
          <a:lstStyle/>
          <a:p>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项目概述</a:t>
            </a:r>
          </a:p>
        </p:txBody>
      </p:sp>
      <p:sp>
        <p:nvSpPr>
          <p:cNvPr id="18" name="文本框 17"/>
          <p:cNvSpPr txBox="1"/>
          <p:nvPr/>
        </p:nvSpPr>
        <p:spPr>
          <a:xfrm>
            <a:off x="2927513" y="3885978"/>
            <a:ext cx="3158902" cy="506730"/>
          </a:xfrm>
          <a:prstGeom prst="rect">
            <a:avLst/>
          </a:prstGeom>
          <a:noFill/>
        </p:spPr>
        <p:txBody>
          <a:bodyPr wrap="square">
            <a:spAutoFit/>
          </a:bodyPr>
          <a:lstStyle/>
          <a:p>
            <a:pPr marL="285750" indent="-285750" algn="ctr" fontAlgn="auto">
              <a:lnSpc>
                <a:spcPct val="150000"/>
              </a:lnSpc>
              <a:spcBef>
                <a:spcPts val="0"/>
              </a:spcBef>
              <a:spcAft>
                <a:spcPts val="0"/>
              </a:spcAft>
              <a:buFont typeface="Wingdings" panose="05000000000000000000" pitchFamily="2" charset="2"/>
              <a:buChar char="l"/>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项目启动</a:t>
            </a:r>
          </a:p>
        </p:txBody>
      </p:sp>
      <p:cxnSp>
        <p:nvCxnSpPr>
          <p:cNvPr id="19" name="PA_直接连接符 18"/>
          <p:cNvCxnSpPr/>
          <p:nvPr>
            <p:custDataLst>
              <p:tags r:id="rId2"/>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13538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01</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4" y="5654824"/>
            <a:ext cx="231237"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经验反思</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6" name="对角圆角矩形 15"/>
          <p:cNvSpPr/>
          <p:nvPr>
            <p:custDataLst>
              <p:tags r:id="rId1"/>
            </p:custDataLst>
          </p:nvPr>
        </p:nvSpPr>
        <p:spPr>
          <a:xfrm>
            <a:off x="1575118" y="3747770"/>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7" name="对角圆角矩形 16"/>
          <p:cNvSpPr/>
          <p:nvPr>
            <p:custDataLst>
              <p:tags r:id="rId2"/>
            </p:custDataLst>
          </p:nvPr>
        </p:nvSpPr>
        <p:spPr>
          <a:xfrm>
            <a:off x="1575118" y="3609340"/>
            <a:ext cx="550422" cy="525222"/>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8" name="直角三角形 17"/>
          <p:cNvSpPr/>
          <p:nvPr>
            <p:custDataLst>
              <p:tags r:id="rId3"/>
            </p:custDataLst>
          </p:nvPr>
        </p:nvSpPr>
        <p:spPr>
          <a:xfrm>
            <a:off x="2125663" y="3609975"/>
            <a:ext cx="82930" cy="13821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1" name="文本框 10"/>
          <p:cNvSpPr txBox="1"/>
          <p:nvPr>
            <p:custDataLst>
              <p:tags r:id="rId4"/>
            </p:custDataLst>
          </p:nvPr>
        </p:nvSpPr>
        <p:spPr>
          <a:xfrm>
            <a:off x="2161223" y="3758565"/>
            <a:ext cx="8171350" cy="749133"/>
          </a:xfrm>
          <a:prstGeom prst="rect">
            <a:avLst/>
          </a:prstGeom>
          <a:noFill/>
        </p:spPr>
        <p:txBody>
          <a:bodyPr wrap="square" tIns="0" bIns="107950" rtlCol="0" anchor="ctr" anchorCtr="0">
            <a:noAutofit/>
          </a:bodyPr>
          <a:lstStyle/>
          <a:p>
            <a:pPr>
              <a:lnSpc>
                <a:spcPct val="150000"/>
              </a:lnSpc>
            </a:pPr>
            <a:r>
              <a:rPr lang="en-US" altLang="zh-CN" sz="1600" dirty="0">
                <a:solidFill>
                  <a:schemeClr val="dk1">
                    <a:lumMod val="80000"/>
                    <a:lumOff val="20000"/>
                  </a:schemeClr>
                </a:solidFill>
                <a:latin typeface="+mn-lt"/>
                <a:ea typeface="+mn-lt"/>
                <a:sym typeface="+mn-ea"/>
              </a:rPr>
              <a:t>需要及时进行风险管理，包括对项目风险的识别、评估、应对等方面，以确保项目的顺利进行。</a:t>
            </a:r>
          </a:p>
        </p:txBody>
      </p:sp>
      <p:sp>
        <p:nvSpPr>
          <p:cNvPr id="53" name="对角圆角矩形 52"/>
          <p:cNvSpPr/>
          <p:nvPr>
            <p:custDataLst>
              <p:tags r:id="rId5"/>
            </p:custDataLst>
          </p:nvPr>
        </p:nvSpPr>
        <p:spPr>
          <a:xfrm>
            <a:off x="1575118" y="1225550"/>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4" name="对角圆角矩形 53"/>
          <p:cNvSpPr/>
          <p:nvPr>
            <p:custDataLst>
              <p:tags r:id="rId6"/>
            </p:custDataLst>
          </p:nvPr>
        </p:nvSpPr>
        <p:spPr>
          <a:xfrm>
            <a:off x="1575118" y="1086485"/>
            <a:ext cx="550422" cy="525222"/>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5" name="直角三角形 54"/>
          <p:cNvSpPr/>
          <p:nvPr>
            <p:custDataLst>
              <p:tags r:id="rId7"/>
            </p:custDataLst>
          </p:nvPr>
        </p:nvSpPr>
        <p:spPr>
          <a:xfrm>
            <a:off x="2125663" y="1087120"/>
            <a:ext cx="82930" cy="13821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57" name="文本框 56"/>
          <p:cNvSpPr txBox="1"/>
          <p:nvPr>
            <p:custDataLst>
              <p:tags r:id="rId8"/>
            </p:custDataLst>
          </p:nvPr>
        </p:nvSpPr>
        <p:spPr>
          <a:xfrm>
            <a:off x="2161223" y="1228725"/>
            <a:ext cx="8171350" cy="749133"/>
          </a:xfrm>
          <a:prstGeom prst="rect">
            <a:avLst/>
          </a:prstGeom>
          <a:noFill/>
        </p:spPr>
        <p:txBody>
          <a:bodyPr wrap="square" tIns="0" bIns="107950" rtlCol="0" anchor="ctr" anchorCtr="0">
            <a:noAutofit/>
          </a:bodyPr>
          <a:lstStyle/>
          <a:p>
            <a:pPr>
              <a:lnSpc>
                <a:spcPct val="150000"/>
              </a:lnSpc>
            </a:pPr>
            <a:r>
              <a:rPr lang="zh-CN" altLang="en-US" sz="1500" dirty="0">
                <a:solidFill>
                  <a:schemeClr val="dk1">
                    <a:lumMod val="80000"/>
                    <a:lumOff val="20000"/>
                  </a:schemeClr>
                </a:solidFill>
                <a:latin typeface="微软雅黑" panose="020B0503020204020204" pitchFamily="34" charset="-122"/>
                <a:ea typeface="微软雅黑" panose="020B0503020204020204" pitchFamily="34" charset="-122"/>
                <a:sym typeface="+mn-ea"/>
              </a:rPr>
              <a:t>随着项目进行，由于软件项目的特性，需求和技术可能会随时发生变化，在最开始制定计划时要留有变更的空间，便于后续的改动。</a:t>
            </a:r>
          </a:p>
        </p:txBody>
      </p:sp>
      <p:sp>
        <p:nvSpPr>
          <p:cNvPr id="12" name="对角圆角矩形 11"/>
          <p:cNvSpPr/>
          <p:nvPr>
            <p:custDataLst>
              <p:tags r:id="rId9"/>
            </p:custDataLst>
          </p:nvPr>
        </p:nvSpPr>
        <p:spPr>
          <a:xfrm>
            <a:off x="1575118" y="2486660"/>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3" name="对角圆角矩形 12"/>
          <p:cNvSpPr/>
          <p:nvPr>
            <p:custDataLst>
              <p:tags r:id="rId10"/>
            </p:custDataLst>
          </p:nvPr>
        </p:nvSpPr>
        <p:spPr>
          <a:xfrm>
            <a:off x="1575118" y="2347595"/>
            <a:ext cx="550422" cy="525222"/>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4" name="直角三角形 13"/>
          <p:cNvSpPr/>
          <p:nvPr>
            <p:custDataLst>
              <p:tags r:id="rId11"/>
            </p:custDataLst>
          </p:nvPr>
        </p:nvSpPr>
        <p:spPr>
          <a:xfrm>
            <a:off x="2125663" y="2348865"/>
            <a:ext cx="82930" cy="138216"/>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5" name="文本框 14"/>
          <p:cNvSpPr txBox="1"/>
          <p:nvPr>
            <p:custDataLst>
              <p:tags r:id="rId12"/>
            </p:custDataLst>
          </p:nvPr>
        </p:nvSpPr>
        <p:spPr>
          <a:xfrm>
            <a:off x="2161223" y="2497455"/>
            <a:ext cx="8171350" cy="749133"/>
          </a:xfrm>
          <a:prstGeom prst="rect">
            <a:avLst/>
          </a:prstGeom>
          <a:noFill/>
        </p:spPr>
        <p:txBody>
          <a:bodyPr wrap="square" tIns="0" bIns="107950" rtlCol="0" anchor="ctr" anchorCtr="0">
            <a:noAutofit/>
          </a:bodyPr>
          <a:lstStyle/>
          <a:p>
            <a:pPr>
              <a:lnSpc>
                <a:spcPct val="150000"/>
              </a:lnSpc>
            </a:pPr>
            <a:r>
              <a:rPr lang="zh-CN" altLang="en-US" sz="1500" dirty="0">
                <a:solidFill>
                  <a:schemeClr val="dk1">
                    <a:lumMod val="80000"/>
                    <a:lumOff val="20000"/>
                  </a:schemeClr>
                </a:solidFill>
                <a:latin typeface="微软雅黑" panose="020B0503020204020204" pitchFamily="34" charset="-122"/>
                <a:ea typeface="微软雅黑" panose="020B0503020204020204" pitchFamily="34" charset="-122"/>
                <a:sym typeface="+mn-ea"/>
              </a:rPr>
              <a:t>确立清晰的目标和范围对于项目的成功至关重要，要避免在项目进行过程中出现范围蔓延和目标不清晰的问题。</a:t>
            </a:r>
          </a:p>
        </p:txBody>
      </p:sp>
      <p:sp>
        <p:nvSpPr>
          <p:cNvPr id="19" name="对角圆角矩形 18"/>
          <p:cNvSpPr/>
          <p:nvPr>
            <p:custDataLst>
              <p:tags r:id="rId13"/>
            </p:custDataLst>
          </p:nvPr>
        </p:nvSpPr>
        <p:spPr>
          <a:xfrm>
            <a:off x="1575118" y="5009515"/>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0" name="对角圆角矩形 19"/>
          <p:cNvSpPr/>
          <p:nvPr>
            <p:custDataLst>
              <p:tags r:id="rId14"/>
            </p:custDataLst>
          </p:nvPr>
        </p:nvSpPr>
        <p:spPr>
          <a:xfrm>
            <a:off x="1575118" y="4870450"/>
            <a:ext cx="550422" cy="525222"/>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6" name="直角三角形 25"/>
          <p:cNvSpPr/>
          <p:nvPr>
            <p:custDataLst>
              <p:tags r:id="rId15"/>
            </p:custDataLst>
          </p:nvPr>
        </p:nvSpPr>
        <p:spPr>
          <a:xfrm>
            <a:off x="2125663" y="4871085"/>
            <a:ext cx="82930" cy="138216"/>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31" name="文本框 30"/>
          <p:cNvSpPr txBox="1"/>
          <p:nvPr>
            <p:custDataLst>
              <p:tags r:id="rId16"/>
            </p:custDataLst>
          </p:nvPr>
        </p:nvSpPr>
        <p:spPr>
          <a:xfrm>
            <a:off x="2161223" y="5019675"/>
            <a:ext cx="8171350" cy="749133"/>
          </a:xfrm>
          <a:prstGeom prst="rect">
            <a:avLst/>
          </a:prstGeom>
          <a:noFill/>
        </p:spPr>
        <p:txBody>
          <a:bodyPr wrap="square" tIns="0" bIns="107950" rtlCol="0" anchor="ctr" anchorCtr="0">
            <a:normAutofit/>
          </a:bodyPr>
          <a:lstStyle/>
          <a:p>
            <a:pPr>
              <a:lnSpc>
                <a:spcPct val="150000"/>
              </a:lnSpc>
            </a:pPr>
            <a:r>
              <a:rPr lang="en-US" altLang="zh-CN" sz="1600" dirty="0">
                <a:solidFill>
                  <a:schemeClr val="dk1">
                    <a:lumMod val="80000"/>
                    <a:lumOff val="2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软件项目管理需要有效的监督机制，以确保项目按照计划进行，并达到预期的结果。</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a:fillRect/>
          </a:stretch>
        </p:blipFill>
        <p:spPr>
          <a:xfrm>
            <a:off x="0" y="-2400"/>
            <a:ext cx="12192000" cy="6858001"/>
          </a:xfrm>
          <a:prstGeom prst="rect">
            <a:avLst/>
          </a:prstGeom>
        </p:spPr>
      </p:pic>
      <p:sp>
        <p:nvSpPr>
          <p:cNvPr id="3" name="文本框 2"/>
          <p:cNvSpPr txBox="1"/>
          <p:nvPr/>
        </p:nvSpPr>
        <p:spPr>
          <a:xfrm>
            <a:off x="3769361" y="2467143"/>
            <a:ext cx="4653280" cy="1445260"/>
          </a:xfrm>
          <a:prstGeom prst="rect">
            <a:avLst/>
          </a:prstGeom>
          <a:noFill/>
        </p:spPr>
        <p:txBody>
          <a:bodyPr wrap="none">
            <a:spAutoFit/>
          </a:bodyPr>
          <a:lstStyle/>
          <a:p>
            <a:pPr algn="ctr" fontAlgn="auto">
              <a:spcBef>
                <a:spcPts val="0"/>
              </a:spcBef>
              <a:spcAft>
                <a:spcPts val="0"/>
              </a:spcAft>
            </a:pPr>
            <a:r>
              <a:rPr lang="zh-CN" altLang="en-US" sz="8800" b="1" dirty="0">
                <a:solidFill>
                  <a:schemeClr val="accent6">
                    <a:lumMod val="50000"/>
                  </a:schemeClr>
                </a:solidFill>
                <a:latin typeface="微软雅黑" panose="020B0503020204020204" pitchFamily="34" charset="-122"/>
                <a:ea typeface="微软雅黑" panose="020B0503020204020204" pitchFamily="34" charset="-122"/>
              </a:rPr>
              <a:t>感谢观看</a:t>
            </a:r>
          </a:p>
        </p:txBody>
      </p:sp>
      <p:grpSp>
        <p:nvGrpSpPr>
          <p:cNvPr id="6" name="组合 54"/>
          <p:cNvGrpSpPr/>
          <p:nvPr/>
        </p:nvGrpSpPr>
        <p:grpSpPr>
          <a:xfrm>
            <a:off x="5972713" y="5560493"/>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5"/>
          <a:srcRect t="2054" b="3954"/>
          <a:stretch>
            <a:fillRect/>
          </a:stretch>
        </p:blipFill>
        <p:spPr>
          <a:xfrm>
            <a:off x="0" y="-254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7" y="228600"/>
            <a:ext cx="4989513"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项目启动</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6" y="-1589"/>
            <a:ext cx="3984625" cy="1539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任意多边形 16"/>
          <p:cNvSpPr/>
          <p:nvPr>
            <p:custDataLst>
              <p:tags r:id="rId2"/>
            </p:custDataLst>
          </p:nvPr>
        </p:nvSpPr>
        <p:spPr>
          <a:xfrm rot="2700000">
            <a:off x="5421630" y="2784475"/>
            <a:ext cx="1283970" cy="1282065"/>
          </a:xfrm>
          <a:custGeom>
            <a:avLst/>
            <a:gdLst>
              <a:gd name="connsiteX0" fmla="*/ 731 w 2016"/>
              <a:gd name="connsiteY0" fmla="*/ 742 h 2010"/>
              <a:gd name="connsiteX1" fmla="*/ 2016 w 2016"/>
              <a:gd name="connsiteY1" fmla="*/ 0 h 2010"/>
              <a:gd name="connsiteX2" fmla="*/ 2016 w 2016"/>
              <a:gd name="connsiteY2" fmla="*/ 2010 h 2010"/>
              <a:gd name="connsiteX3" fmla="*/ 0 w 2016"/>
              <a:gd name="connsiteY3" fmla="*/ 2010 h 2010"/>
              <a:gd name="connsiteX4" fmla="*/ 731 w 2016"/>
              <a:gd name="connsiteY4" fmla="*/ 742 h 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 h="2010">
                <a:moveTo>
                  <a:pt x="731" y="742"/>
                </a:moveTo>
                <a:lnTo>
                  <a:pt x="2016" y="0"/>
                </a:lnTo>
                <a:lnTo>
                  <a:pt x="2016" y="2010"/>
                </a:lnTo>
                <a:lnTo>
                  <a:pt x="0" y="2010"/>
                </a:lnTo>
                <a:lnTo>
                  <a:pt x="731" y="742"/>
                </a:lnTo>
                <a:close/>
              </a:path>
            </a:pathLst>
          </a:custGeom>
          <a:gradFill>
            <a:gsLst>
              <a:gs pos="41000">
                <a:schemeClr val="accent1">
                  <a:lumMod val="81000"/>
                  <a:lumOff val="19000"/>
                </a:schemeClr>
              </a:gs>
              <a:gs pos="100000">
                <a:schemeClr val="accent1">
                  <a:alpha val="100000"/>
                  <a:lumMod val="58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18" name="任意多边形 17"/>
          <p:cNvSpPr/>
          <p:nvPr>
            <p:custDataLst>
              <p:tags r:id="rId3"/>
            </p:custDataLst>
          </p:nvPr>
        </p:nvSpPr>
        <p:spPr>
          <a:xfrm flipH="1" flipV="1">
            <a:off x="5156835" y="3423920"/>
            <a:ext cx="911860" cy="1607820"/>
          </a:xfrm>
          <a:custGeom>
            <a:avLst/>
            <a:gdLst>
              <a:gd name="connsiteX0" fmla="*/ 0 w 1436"/>
              <a:gd name="connsiteY0" fmla="*/ 2024 h 2532"/>
              <a:gd name="connsiteX1" fmla="*/ 2 w 1436"/>
              <a:gd name="connsiteY1" fmla="*/ 0 h 2532"/>
              <a:gd name="connsiteX2" fmla="*/ 1436 w 1436"/>
              <a:gd name="connsiteY2" fmla="*/ 2532 h 2532"/>
              <a:gd name="connsiteX3" fmla="*/ 0 w 1436"/>
              <a:gd name="connsiteY3" fmla="*/ 2024 h 2532"/>
            </a:gdLst>
            <a:ahLst/>
            <a:cxnLst>
              <a:cxn ang="0">
                <a:pos x="connsiteX0" y="connsiteY0"/>
              </a:cxn>
              <a:cxn ang="0">
                <a:pos x="connsiteX1" y="connsiteY1"/>
              </a:cxn>
              <a:cxn ang="0">
                <a:pos x="connsiteX2" y="connsiteY2"/>
              </a:cxn>
              <a:cxn ang="0">
                <a:pos x="connsiteX3" y="connsiteY3"/>
              </a:cxn>
            </a:cxnLst>
            <a:rect l="l" t="t" r="r" b="b"/>
            <a:pathLst>
              <a:path w="1436" h="2532">
                <a:moveTo>
                  <a:pt x="0" y="2024"/>
                </a:moveTo>
                <a:lnTo>
                  <a:pt x="2" y="0"/>
                </a:lnTo>
                <a:lnTo>
                  <a:pt x="1436" y="2532"/>
                </a:lnTo>
                <a:lnTo>
                  <a:pt x="0" y="2024"/>
                </a:lnTo>
                <a:close/>
              </a:path>
            </a:pathLst>
          </a:custGeom>
          <a:gradFill>
            <a:gsLst>
              <a:gs pos="2000">
                <a:schemeClr val="accent1">
                  <a:lumMod val="80000"/>
                </a:schemeClr>
              </a:gs>
              <a:gs pos="100000">
                <a:schemeClr val="accent1">
                  <a:alpha val="100000"/>
                  <a:lumMod val="70000"/>
                  <a:lumOff val="3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19" name="任意多边形 18"/>
          <p:cNvSpPr/>
          <p:nvPr>
            <p:custDataLst>
              <p:tags r:id="rId4"/>
            </p:custDataLst>
          </p:nvPr>
        </p:nvSpPr>
        <p:spPr>
          <a:xfrm flipV="1">
            <a:off x="6066155" y="3428365"/>
            <a:ext cx="905510" cy="1603375"/>
          </a:xfrm>
          <a:custGeom>
            <a:avLst/>
            <a:gdLst>
              <a:gd name="connsiteX0" fmla="*/ 0 w 1426"/>
              <a:gd name="connsiteY0" fmla="*/ 2016 h 2525"/>
              <a:gd name="connsiteX1" fmla="*/ 0 w 1426"/>
              <a:gd name="connsiteY1" fmla="*/ 0 h 2525"/>
              <a:gd name="connsiteX2" fmla="*/ 1426 w 1426"/>
              <a:gd name="connsiteY2" fmla="*/ 2525 h 2525"/>
              <a:gd name="connsiteX3" fmla="*/ 0 w 1426"/>
              <a:gd name="connsiteY3" fmla="*/ 2016 h 2525"/>
            </a:gdLst>
            <a:ahLst/>
            <a:cxnLst>
              <a:cxn ang="0">
                <a:pos x="connsiteX0" y="connsiteY0"/>
              </a:cxn>
              <a:cxn ang="0">
                <a:pos x="connsiteX1" y="connsiteY1"/>
              </a:cxn>
              <a:cxn ang="0">
                <a:pos x="connsiteX2" y="connsiteY2"/>
              </a:cxn>
              <a:cxn ang="0">
                <a:pos x="connsiteX3" y="connsiteY3"/>
              </a:cxn>
            </a:cxnLst>
            <a:rect l="l" t="t" r="r" b="b"/>
            <a:pathLst>
              <a:path w="1426" h="2525">
                <a:moveTo>
                  <a:pt x="0" y="2016"/>
                </a:moveTo>
                <a:lnTo>
                  <a:pt x="0" y="0"/>
                </a:lnTo>
                <a:lnTo>
                  <a:pt x="1426" y="2525"/>
                </a:lnTo>
                <a:lnTo>
                  <a:pt x="0" y="2016"/>
                </a:lnTo>
                <a:close/>
              </a:path>
            </a:pathLst>
          </a:custGeom>
          <a:gradFill>
            <a:gsLst>
              <a:gs pos="2000">
                <a:schemeClr val="accent1">
                  <a:lumMod val="80000"/>
                </a:schemeClr>
              </a:gs>
              <a:gs pos="100000">
                <a:schemeClr val="accent1">
                  <a:alpha val="100000"/>
                  <a:lumMod val="70000"/>
                  <a:lumOff val="30000"/>
                </a:schemeClr>
              </a:gs>
            </a:gsLst>
            <a:lin ang="1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20" name="椭圆 19"/>
          <p:cNvSpPr/>
          <p:nvPr>
            <p:custDataLst>
              <p:tags r:id="rId5"/>
            </p:custDataLst>
          </p:nvPr>
        </p:nvSpPr>
        <p:spPr>
          <a:xfrm>
            <a:off x="3858895" y="2864485"/>
            <a:ext cx="4403090" cy="1121410"/>
          </a:xfrm>
          <a:prstGeom prst="ellipse">
            <a:avLst/>
          </a:prstGeom>
          <a:gradFill>
            <a:gsLst>
              <a:gs pos="100000">
                <a:schemeClr val="accent1">
                  <a:lumMod val="20000"/>
                  <a:lumOff val="80000"/>
                </a:schemeClr>
              </a:gs>
              <a:gs pos="42000">
                <a:schemeClr val="accent1">
                  <a:lumMod val="20000"/>
                  <a:lumOff val="80000"/>
                  <a:alpha val="0"/>
                </a:schemeClr>
              </a:gs>
            </a:gsLst>
            <a:path path="circle">
              <a:fillToRect l="50000" t="50000" r="50000" b="50000"/>
            </a:path>
            <a:tileRect/>
          </a:gradFill>
          <a:ln w="7620">
            <a:gradFill>
              <a:gsLst>
                <a:gs pos="65000">
                  <a:schemeClr val="accent1">
                    <a:lumMod val="50000"/>
                    <a:lumOff val="50000"/>
                  </a:schemeClr>
                </a:gs>
                <a:gs pos="39000">
                  <a:schemeClr val="accent1">
                    <a:lumMod val="50000"/>
                    <a:lumOff val="50000"/>
                  </a:schemeClr>
                </a:gs>
                <a:gs pos="100000">
                  <a:schemeClr val="accent1">
                    <a:lumMod val="60000"/>
                    <a:lumOff val="40000"/>
                  </a:schemeClr>
                </a:gs>
                <a:gs pos="0">
                  <a:schemeClr val="accent1">
                    <a:lumMod val="80000"/>
                  </a:schemeClr>
                </a:gs>
              </a:gsLst>
              <a:lin ang="1548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7" name="任意多边形 26"/>
          <p:cNvSpPr/>
          <p:nvPr>
            <p:custDataLst>
              <p:tags r:id="rId6"/>
            </p:custDataLst>
          </p:nvPr>
        </p:nvSpPr>
        <p:spPr>
          <a:xfrm flipH="1">
            <a:off x="5156835" y="1560830"/>
            <a:ext cx="910590" cy="1943100"/>
          </a:xfrm>
          <a:custGeom>
            <a:avLst/>
            <a:gdLst>
              <a:gd name="connsiteX0" fmla="*/ 0 w 1434"/>
              <a:gd name="connsiteY0" fmla="*/ 3060 h 3060"/>
              <a:gd name="connsiteX1" fmla="*/ 0 w 1434"/>
              <a:gd name="connsiteY1" fmla="*/ 0 h 3060"/>
              <a:gd name="connsiteX2" fmla="*/ 1434 w 1434"/>
              <a:gd name="connsiteY2" fmla="*/ 2554 h 3060"/>
              <a:gd name="connsiteX3" fmla="*/ 0 w 1434"/>
              <a:gd name="connsiteY3" fmla="*/ 3060 h 3060"/>
            </a:gdLst>
            <a:ahLst/>
            <a:cxnLst>
              <a:cxn ang="0">
                <a:pos x="connsiteX0" y="connsiteY0"/>
              </a:cxn>
              <a:cxn ang="0">
                <a:pos x="connsiteX1" y="connsiteY1"/>
              </a:cxn>
              <a:cxn ang="0">
                <a:pos x="connsiteX2" y="connsiteY2"/>
              </a:cxn>
              <a:cxn ang="0">
                <a:pos x="connsiteX3" y="connsiteY3"/>
              </a:cxn>
            </a:cxnLst>
            <a:rect l="l" t="t" r="r" b="b"/>
            <a:pathLst>
              <a:path w="1434" h="3060">
                <a:moveTo>
                  <a:pt x="0" y="3060"/>
                </a:moveTo>
                <a:lnTo>
                  <a:pt x="0" y="0"/>
                </a:lnTo>
                <a:lnTo>
                  <a:pt x="1434" y="2554"/>
                </a:lnTo>
                <a:lnTo>
                  <a:pt x="0" y="3060"/>
                </a:lnTo>
                <a:close/>
              </a:path>
            </a:pathLst>
          </a:custGeom>
          <a:gradFill>
            <a:gsLst>
              <a:gs pos="2000">
                <a:schemeClr val="accent1">
                  <a:lumMod val="80000"/>
                </a:schemeClr>
              </a:gs>
              <a:gs pos="100000">
                <a:schemeClr val="accent1">
                  <a:alpha val="100000"/>
                  <a:lumMod val="70000"/>
                  <a:lumOff val="3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31" name="任意多边形 30"/>
          <p:cNvSpPr/>
          <p:nvPr>
            <p:custDataLst>
              <p:tags r:id="rId7"/>
            </p:custDataLst>
          </p:nvPr>
        </p:nvSpPr>
        <p:spPr>
          <a:xfrm>
            <a:off x="6066155" y="1560830"/>
            <a:ext cx="910590" cy="1943100"/>
          </a:xfrm>
          <a:custGeom>
            <a:avLst/>
            <a:gdLst>
              <a:gd name="connsiteX0" fmla="*/ 0 w 1434"/>
              <a:gd name="connsiteY0" fmla="*/ 3060 h 3060"/>
              <a:gd name="connsiteX1" fmla="*/ 0 w 1434"/>
              <a:gd name="connsiteY1" fmla="*/ 0 h 3060"/>
              <a:gd name="connsiteX2" fmla="*/ 1434 w 1434"/>
              <a:gd name="connsiteY2" fmla="*/ 2554 h 3060"/>
              <a:gd name="connsiteX3" fmla="*/ 0 w 1434"/>
              <a:gd name="connsiteY3" fmla="*/ 3060 h 3060"/>
            </a:gdLst>
            <a:ahLst/>
            <a:cxnLst>
              <a:cxn ang="0">
                <a:pos x="connsiteX0" y="connsiteY0"/>
              </a:cxn>
              <a:cxn ang="0">
                <a:pos x="connsiteX1" y="connsiteY1"/>
              </a:cxn>
              <a:cxn ang="0">
                <a:pos x="connsiteX2" y="connsiteY2"/>
              </a:cxn>
              <a:cxn ang="0">
                <a:pos x="connsiteX3" y="connsiteY3"/>
              </a:cxn>
            </a:cxnLst>
            <a:rect l="l" t="t" r="r" b="b"/>
            <a:pathLst>
              <a:path w="1434" h="3060">
                <a:moveTo>
                  <a:pt x="0" y="3060"/>
                </a:moveTo>
                <a:lnTo>
                  <a:pt x="0" y="0"/>
                </a:lnTo>
                <a:lnTo>
                  <a:pt x="1434" y="2554"/>
                </a:lnTo>
                <a:lnTo>
                  <a:pt x="0" y="3060"/>
                </a:lnTo>
                <a:close/>
              </a:path>
            </a:pathLst>
          </a:custGeom>
          <a:gradFill>
            <a:gsLst>
              <a:gs pos="2000">
                <a:schemeClr val="accent1">
                  <a:lumMod val="80000"/>
                </a:schemeClr>
              </a:gs>
              <a:gs pos="100000">
                <a:schemeClr val="accent1">
                  <a:alpha val="100000"/>
                  <a:lumMod val="70000"/>
                  <a:lumOff val="30000"/>
                </a:schemeClr>
              </a:gs>
            </a:gsLst>
            <a:lin ang="1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32" name="椭圆 31"/>
          <p:cNvSpPr/>
          <p:nvPr>
            <p:custDataLst>
              <p:tags r:id="rId8"/>
            </p:custDataLst>
          </p:nvPr>
        </p:nvSpPr>
        <p:spPr>
          <a:xfrm>
            <a:off x="5151120" y="5011420"/>
            <a:ext cx="1826260" cy="287020"/>
          </a:xfrm>
          <a:prstGeom prst="ellipse">
            <a:avLst/>
          </a:prstGeom>
          <a:gradFill>
            <a:gsLst>
              <a:gs pos="0">
                <a:schemeClr val="accent1">
                  <a:lumMod val="20000"/>
                  <a:lumOff val="80000"/>
                </a:schemeClr>
              </a:gs>
              <a:gs pos="98000">
                <a:srgbClr val="F2F2F2">
                  <a:alpha val="0"/>
                </a:srgbClr>
              </a:gs>
              <a:gs pos="42000">
                <a:schemeClr val="accent1">
                  <a:lumMod val="10000"/>
                  <a:lumOff val="90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36" name="任意多边形: 形状 3"/>
          <p:cNvSpPr/>
          <p:nvPr>
            <p:custDataLst>
              <p:tags r:id="rId9"/>
            </p:custDataLst>
          </p:nvPr>
        </p:nvSpPr>
        <p:spPr>
          <a:xfrm rot="1800000">
            <a:off x="3144520" y="2272030"/>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sp>
        <p:nvSpPr>
          <p:cNvPr id="37" name="任意多边形: 形状 3"/>
          <p:cNvSpPr/>
          <p:nvPr>
            <p:custDataLst>
              <p:tags r:id="rId10"/>
            </p:custDataLst>
          </p:nvPr>
        </p:nvSpPr>
        <p:spPr>
          <a:xfrm rot="1800000">
            <a:off x="3145155" y="4140835"/>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sp>
        <p:nvSpPr>
          <p:cNvPr id="39" name="任意多边形: 形状 3"/>
          <p:cNvSpPr/>
          <p:nvPr>
            <p:custDataLst>
              <p:tags r:id="rId11"/>
            </p:custDataLst>
          </p:nvPr>
        </p:nvSpPr>
        <p:spPr>
          <a:xfrm rot="1800000">
            <a:off x="8496300" y="2280920"/>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sp>
        <p:nvSpPr>
          <p:cNvPr id="40" name="任意多边形: 形状 3"/>
          <p:cNvSpPr/>
          <p:nvPr>
            <p:custDataLst>
              <p:tags r:id="rId12"/>
            </p:custDataLst>
          </p:nvPr>
        </p:nvSpPr>
        <p:spPr>
          <a:xfrm rot="1800000">
            <a:off x="8496935" y="4149725"/>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pic>
        <p:nvPicPr>
          <p:cNvPr id="41" name="图片 40" descr="343435383036303b343532343134393bcdb7c4d4b7e7b1a9"/>
          <p:cNvPicPr>
            <a:picLocks noChangeAspect="1"/>
          </p:cNvPicPr>
          <p:nvPr>
            <p:custDataLst>
              <p:tags r:id="rId13"/>
            </p:custDataLst>
          </p:nvPr>
        </p:nvPicPr>
        <p:blipFill>
          <a:blip r:embed="rId36"/>
          <a:stretch>
            <a:fillRect/>
          </a:stretch>
        </p:blipFill>
        <p:spPr>
          <a:xfrm>
            <a:off x="3275330" y="2371090"/>
            <a:ext cx="216000" cy="216000"/>
          </a:xfrm>
          <a:prstGeom prst="rect">
            <a:avLst/>
          </a:prstGeom>
        </p:spPr>
      </p:pic>
      <p:pic>
        <p:nvPicPr>
          <p:cNvPr id="55" name="图片 54" descr="343435383038363b343532323339393bd6b4d0d0d5aad2aa"/>
          <p:cNvPicPr/>
          <p:nvPr>
            <p:custDataLst>
              <p:tags r:id="rId14"/>
            </p:custDataLst>
          </p:nvPr>
        </p:nvPicPr>
        <p:blipFill>
          <a:blip r:embed="rId37">
            <a:extLst>
              <a:ext uri="{96DAC541-7B7A-43D3-8B79-37D633B846F1}">
                <asvg:svgBlip xmlns:asvg="http://schemas.microsoft.com/office/drawing/2016/SVG/main" r:embed="rId38"/>
              </a:ext>
            </a:extLst>
          </a:blip>
          <a:stretch>
            <a:fillRect/>
          </a:stretch>
        </p:blipFill>
        <p:spPr>
          <a:xfrm>
            <a:off x="3283585" y="4225290"/>
            <a:ext cx="198000" cy="208800"/>
          </a:xfrm>
          <a:prstGeom prst="rect">
            <a:avLst/>
          </a:prstGeom>
          <a:effectLst/>
        </p:spPr>
      </p:pic>
      <p:pic>
        <p:nvPicPr>
          <p:cNvPr id="43" name="图片 42" descr="343439383331313b343532303032383bbfcdbba7b9dcc0ed"/>
          <p:cNvPicPr>
            <a:picLocks noChangeAspect="1"/>
          </p:cNvPicPr>
          <p:nvPr>
            <p:custDataLst>
              <p:tags r:id="rId15"/>
            </p:custDataLst>
          </p:nvPr>
        </p:nvPicPr>
        <p:blipFill>
          <a:blip r:embed="rId39"/>
          <a:stretch>
            <a:fillRect/>
          </a:stretch>
        </p:blipFill>
        <p:spPr>
          <a:xfrm>
            <a:off x="8627745" y="2378075"/>
            <a:ext cx="216000" cy="216000"/>
          </a:xfrm>
          <a:prstGeom prst="rect">
            <a:avLst/>
          </a:prstGeom>
          <a:noFill/>
        </p:spPr>
      </p:pic>
      <p:pic>
        <p:nvPicPr>
          <p:cNvPr id="44" name="图片 43" descr="343439383331313b343532303033313bd3a6d3c3c9ccb3c7"/>
          <p:cNvPicPr/>
          <p:nvPr>
            <p:custDataLst>
              <p:tags r:id="rId16"/>
            </p:custDataLst>
          </p:nvPr>
        </p:nvPicPr>
        <p:blipFill>
          <a:blip r:embed="rId40"/>
          <a:stretch>
            <a:fillRect/>
          </a:stretch>
        </p:blipFill>
        <p:spPr>
          <a:xfrm>
            <a:off x="8638540" y="4246880"/>
            <a:ext cx="190800" cy="198000"/>
          </a:xfrm>
          <a:prstGeom prst="rect">
            <a:avLst/>
          </a:prstGeom>
          <a:noFill/>
          <a:effectLst/>
        </p:spPr>
      </p:pic>
      <p:sp>
        <p:nvSpPr>
          <p:cNvPr id="45" name="标题"/>
          <p:cNvSpPr txBox="1"/>
          <p:nvPr>
            <p:custDataLst>
              <p:tags r:id="rId17"/>
            </p:custDataLst>
          </p:nvPr>
        </p:nvSpPr>
        <p:spPr>
          <a:xfrm>
            <a:off x="991235" y="3615055"/>
            <a:ext cx="2059305" cy="699135"/>
          </a:xfrm>
          <a:prstGeom prst="rect">
            <a:avLst/>
          </a:prstGeom>
          <a:noFill/>
        </p:spPr>
        <p:txBody>
          <a:bodyPr wrap="square" lIns="0" tIns="0" rIns="0" bIns="0" rtlCol="0" anchor="b">
            <a:normAutofit/>
          </a:bodyPr>
          <a:lstStyle/>
          <a:p>
            <a:pPr algn="r"/>
            <a:r>
              <a:rPr lang="zh-CN" altLang="en-US" sz="1800" b="1" spc="300" dirty="0">
                <a:solidFill>
                  <a:schemeClr val="accent1"/>
                </a:solidFill>
                <a:latin typeface="微软雅黑" panose="020B0503020204020204" pitchFamily="34" charset="-122"/>
                <a:ea typeface="微软雅黑" panose="020B0503020204020204" pitchFamily="34" charset="-122"/>
              </a:rPr>
              <a:t>项目实施目的</a:t>
            </a:r>
          </a:p>
        </p:txBody>
      </p:sp>
      <p:sp>
        <p:nvSpPr>
          <p:cNvPr id="46" name="正文"/>
          <p:cNvSpPr txBox="1"/>
          <p:nvPr>
            <p:custDataLst>
              <p:tags r:id="rId18"/>
            </p:custDataLst>
          </p:nvPr>
        </p:nvSpPr>
        <p:spPr>
          <a:xfrm>
            <a:off x="991235" y="4354830"/>
            <a:ext cx="2059200" cy="58039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提供更加高效、准确的书籍搜索服务，提高用户满意度</a:t>
            </a:r>
          </a:p>
        </p:txBody>
      </p:sp>
      <p:sp>
        <p:nvSpPr>
          <p:cNvPr id="47" name="标题"/>
          <p:cNvSpPr txBox="1"/>
          <p:nvPr>
            <p:custDataLst>
              <p:tags r:id="rId19"/>
            </p:custDataLst>
          </p:nvPr>
        </p:nvSpPr>
        <p:spPr>
          <a:xfrm>
            <a:off x="991235" y="1736090"/>
            <a:ext cx="2059305" cy="699135"/>
          </a:xfrm>
          <a:prstGeom prst="rect">
            <a:avLst/>
          </a:prstGeom>
          <a:noFill/>
        </p:spPr>
        <p:txBody>
          <a:bodyPr wrap="square" lIns="0" tIns="0" rIns="0" bIns="0" rtlCol="0" anchor="b">
            <a:normAutofit/>
          </a:bodyPr>
          <a:lstStyle/>
          <a:p>
            <a:pPr algn="r"/>
            <a:r>
              <a:rPr lang="zh-CN" altLang="en-US" sz="1800" b="1" spc="300" dirty="0">
                <a:solidFill>
                  <a:schemeClr val="accent1"/>
                </a:solidFill>
                <a:latin typeface="微软雅黑" panose="020B0503020204020204" pitchFamily="34" charset="-122"/>
                <a:ea typeface="微软雅黑" panose="020B0503020204020204" pitchFamily="34" charset="-122"/>
              </a:rPr>
              <a:t>启动原因</a:t>
            </a:r>
          </a:p>
        </p:txBody>
      </p:sp>
      <p:sp>
        <p:nvSpPr>
          <p:cNvPr id="48" name="正文"/>
          <p:cNvSpPr txBox="1"/>
          <p:nvPr>
            <p:custDataLst>
              <p:tags r:id="rId20"/>
            </p:custDataLst>
          </p:nvPr>
        </p:nvSpPr>
        <p:spPr>
          <a:xfrm>
            <a:off x="991235" y="2475865"/>
            <a:ext cx="2059200" cy="58039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为了解决传统书籍搜索方法效率低下的问题</a:t>
            </a:r>
          </a:p>
        </p:txBody>
      </p:sp>
      <p:sp>
        <p:nvSpPr>
          <p:cNvPr id="50" name="标题"/>
          <p:cNvSpPr txBox="1"/>
          <p:nvPr>
            <p:custDataLst>
              <p:tags r:id="rId21"/>
            </p:custDataLst>
          </p:nvPr>
        </p:nvSpPr>
        <p:spPr>
          <a:xfrm>
            <a:off x="9142730" y="3618230"/>
            <a:ext cx="2059305" cy="699135"/>
          </a:xfrm>
          <a:prstGeom prst="rect">
            <a:avLst/>
          </a:prstGeom>
          <a:noFill/>
        </p:spPr>
        <p:txBody>
          <a:bodyPr wrap="square" lIns="0" tIns="0" rIns="0" bIns="0" rtlCol="0" anchor="b">
            <a:normAutofit/>
          </a:bodyPr>
          <a:lstStyle/>
          <a:p>
            <a:pPr algn="just"/>
            <a:r>
              <a:rPr lang="zh-CN" altLang="en-US" sz="1800" b="1" spc="300" dirty="0">
                <a:solidFill>
                  <a:schemeClr val="accent1"/>
                </a:solidFill>
                <a:latin typeface="微软雅黑" panose="020B0503020204020204" pitchFamily="34" charset="-122"/>
                <a:ea typeface="微软雅黑" panose="020B0503020204020204" pitchFamily="34" charset="-122"/>
              </a:rPr>
              <a:t>项目意义</a:t>
            </a:r>
          </a:p>
        </p:txBody>
      </p:sp>
      <p:sp>
        <p:nvSpPr>
          <p:cNvPr id="51" name="正文"/>
          <p:cNvSpPr txBox="1"/>
          <p:nvPr>
            <p:custDataLst>
              <p:tags r:id="rId22"/>
            </p:custDataLst>
          </p:nvPr>
        </p:nvSpPr>
        <p:spPr>
          <a:xfrm>
            <a:off x="9142730" y="4358005"/>
            <a:ext cx="2366645" cy="577850"/>
          </a:xfrm>
          <a:prstGeom prst="rect">
            <a:avLst/>
          </a:prstGeom>
          <a:noFill/>
        </p:spPr>
        <p:txBody>
          <a:bodyPr wrap="square" lIns="0" tIns="0" rIns="0" bIns="0" rtlCol="0" anchor="t" anchorCtr="0">
            <a:noAutofit/>
          </a:bodyPr>
          <a:lstStyle/>
          <a:p>
            <a:pPr lvl="0" algn="just">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提升用户对书籍的搜索和选择体验，促进阅读文化的传播和发展。</a:t>
            </a:r>
          </a:p>
        </p:txBody>
      </p:sp>
      <p:sp>
        <p:nvSpPr>
          <p:cNvPr id="53" name="标题"/>
          <p:cNvSpPr txBox="1"/>
          <p:nvPr>
            <p:custDataLst>
              <p:tags r:id="rId23"/>
            </p:custDataLst>
          </p:nvPr>
        </p:nvSpPr>
        <p:spPr>
          <a:xfrm>
            <a:off x="9142730" y="1784985"/>
            <a:ext cx="2059305" cy="699135"/>
          </a:xfrm>
          <a:prstGeom prst="rect">
            <a:avLst/>
          </a:prstGeom>
          <a:noFill/>
        </p:spPr>
        <p:txBody>
          <a:bodyPr wrap="square" lIns="0" tIns="0" rIns="0" bIns="0" rtlCol="0" anchor="b">
            <a:normAutofit/>
          </a:bodyPr>
          <a:lstStyle/>
          <a:p>
            <a:pPr algn="just"/>
            <a:r>
              <a:rPr lang="zh-CN" altLang="en-US" sz="1800" b="1" spc="300" dirty="0">
                <a:solidFill>
                  <a:schemeClr val="accent1"/>
                </a:solidFill>
                <a:latin typeface="微软雅黑" panose="020B0503020204020204" pitchFamily="34" charset="-122"/>
                <a:ea typeface="微软雅黑" panose="020B0503020204020204" pitchFamily="34" charset="-122"/>
              </a:rPr>
              <a:t>目标用户群体</a:t>
            </a:r>
          </a:p>
        </p:txBody>
      </p:sp>
      <p:sp>
        <p:nvSpPr>
          <p:cNvPr id="56" name="正文"/>
          <p:cNvSpPr txBox="1"/>
          <p:nvPr>
            <p:custDataLst>
              <p:tags r:id="rId24"/>
            </p:custDataLst>
          </p:nvPr>
        </p:nvSpPr>
        <p:spPr>
          <a:xfrm>
            <a:off x="9142730" y="2524760"/>
            <a:ext cx="2059200" cy="580390"/>
          </a:xfrm>
          <a:prstGeom prst="rect">
            <a:avLst/>
          </a:prstGeom>
          <a:noFill/>
        </p:spPr>
        <p:txBody>
          <a:bodyPr wrap="square" lIns="0" tIns="0" rIns="0" bIns="0" rtlCol="0" anchor="t" anchorCtr="0">
            <a:normAutofit/>
          </a:bodyPr>
          <a:lstStyle/>
          <a:p>
            <a:pPr lvl="0" algn="just">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需要查找书籍的学者、学生和普通用户</a:t>
            </a:r>
          </a:p>
        </p:txBody>
      </p:sp>
      <p:sp>
        <p:nvSpPr>
          <p:cNvPr id="57" name="椭圆 56"/>
          <p:cNvSpPr/>
          <p:nvPr>
            <p:custDataLst>
              <p:tags r:id="rId25"/>
            </p:custDataLst>
          </p:nvPr>
        </p:nvSpPr>
        <p:spPr>
          <a:xfrm>
            <a:off x="4525645" y="3750310"/>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59" name="椭圆 58"/>
          <p:cNvSpPr/>
          <p:nvPr>
            <p:custDataLst>
              <p:tags r:id="rId26"/>
            </p:custDataLst>
          </p:nvPr>
        </p:nvSpPr>
        <p:spPr>
          <a:xfrm>
            <a:off x="4572635" y="3797300"/>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0" name="椭圆 59"/>
          <p:cNvSpPr/>
          <p:nvPr>
            <p:custDataLst>
              <p:tags r:id="rId27"/>
            </p:custDataLst>
          </p:nvPr>
        </p:nvSpPr>
        <p:spPr>
          <a:xfrm>
            <a:off x="4525645" y="2927985"/>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4" name="椭圆 63"/>
          <p:cNvSpPr/>
          <p:nvPr>
            <p:custDataLst>
              <p:tags r:id="rId28"/>
            </p:custDataLst>
          </p:nvPr>
        </p:nvSpPr>
        <p:spPr>
          <a:xfrm>
            <a:off x="4572635" y="297497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6" name="椭圆 65"/>
          <p:cNvSpPr/>
          <p:nvPr>
            <p:custDataLst>
              <p:tags r:id="rId29"/>
            </p:custDataLst>
          </p:nvPr>
        </p:nvSpPr>
        <p:spPr>
          <a:xfrm>
            <a:off x="7459980" y="3757295"/>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7" name="椭圆 66"/>
          <p:cNvSpPr/>
          <p:nvPr>
            <p:custDataLst>
              <p:tags r:id="rId30"/>
            </p:custDataLst>
          </p:nvPr>
        </p:nvSpPr>
        <p:spPr>
          <a:xfrm>
            <a:off x="7506970" y="380428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8" name="椭圆 67"/>
          <p:cNvSpPr/>
          <p:nvPr>
            <p:custDataLst>
              <p:tags r:id="rId31"/>
            </p:custDataLst>
          </p:nvPr>
        </p:nvSpPr>
        <p:spPr>
          <a:xfrm>
            <a:off x="7459980" y="2927985"/>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9" name="椭圆 68"/>
          <p:cNvSpPr/>
          <p:nvPr>
            <p:custDataLst>
              <p:tags r:id="rId32"/>
            </p:custDataLst>
          </p:nvPr>
        </p:nvSpPr>
        <p:spPr>
          <a:xfrm>
            <a:off x="7506970" y="297497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702271" y="2417355"/>
            <a:ext cx="6324124" cy="829945"/>
          </a:xfrm>
          <a:prstGeom prst="rect">
            <a:avLst/>
          </a:prstGeom>
          <a:noFill/>
        </p:spPr>
        <p:txBody>
          <a:bodyPr wrap="square">
            <a:spAutoFit/>
          </a:bodyPr>
          <a:lstStyle/>
          <a:p>
            <a:pPr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项目实施</a:t>
            </a: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134745"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02</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80800" y="5560493"/>
            <a:ext cx="2304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 name="文本框 17"/>
          <p:cNvSpPr txBox="1"/>
          <p:nvPr>
            <p:custDataLst>
              <p:tags r:id="rId2"/>
            </p:custDataLst>
          </p:nvPr>
        </p:nvSpPr>
        <p:spPr>
          <a:xfrm>
            <a:off x="3699544" y="3775822"/>
            <a:ext cx="3489156" cy="133794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需求分析与规划</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系统设计与开发</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测试与优化</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8"/>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需求分析与规划</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5" name="组合 4"/>
          <p:cNvGrpSpPr/>
          <p:nvPr/>
        </p:nvGrpSpPr>
        <p:grpSpPr>
          <a:xfrm>
            <a:off x="1058545" y="1203325"/>
            <a:ext cx="10075545" cy="2895600"/>
            <a:chOff x="1667" y="1895"/>
            <a:chExt cx="15867" cy="4560"/>
          </a:xfrm>
        </p:grpSpPr>
        <p:cxnSp>
          <p:nvCxnSpPr>
            <p:cNvPr id="9" name="肘形连接符 8"/>
            <p:cNvCxnSpPr/>
            <p:nvPr>
              <p:custDataLst>
                <p:tags r:id="rId29"/>
              </p:custDataLst>
            </p:nvPr>
          </p:nvCxnSpPr>
          <p:spPr>
            <a:xfrm rot="10800000" flipV="1">
              <a:off x="8588" y="3041"/>
              <a:ext cx="1721" cy="1701"/>
            </a:xfrm>
            <a:prstGeom prst="bentConnector3">
              <a:avLst>
                <a:gd name="adj1" fmla="val 59965"/>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35" name="等腰三角形 5"/>
            <p:cNvSpPr/>
            <p:nvPr>
              <p:custDataLst>
                <p:tags r:id="rId30"/>
              </p:custDataLst>
            </p:nvPr>
          </p:nvSpPr>
          <p:spPr>
            <a:xfrm>
              <a:off x="2372" y="2651"/>
              <a:ext cx="6448" cy="3804"/>
            </a:xfrm>
            <a:custGeom>
              <a:avLst/>
              <a:gdLst>
                <a:gd name="connsiteX0" fmla="*/ 0 w 6448"/>
                <a:gd name="connsiteY0" fmla="*/ 3804 h 3804"/>
                <a:gd name="connsiteX1" fmla="*/ 3260 w 6448"/>
                <a:gd name="connsiteY1" fmla="*/ 0 h 3804"/>
                <a:gd name="connsiteX2" fmla="*/ 6448 w 6448"/>
                <a:gd name="connsiteY2" fmla="*/ 2330 h 3804"/>
                <a:gd name="connsiteX3" fmla="*/ 0 w 6448"/>
                <a:gd name="connsiteY3" fmla="*/ 3804 h 3804"/>
              </a:gdLst>
              <a:ahLst/>
              <a:cxnLst>
                <a:cxn ang="0">
                  <a:pos x="connsiteX0" y="connsiteY0"/>
                </a:cxn>
                <a:cxn ang="0">
                  <a:pos x="connsiteX1" y="connsiteY1"/>
                </a:cxn>
                <a:cxn ang="0">
                  <a:pos x="connsiteX2" y="connsiteY2"/>
                </a:cxn>
                <a:cxn ang="0">
                  <a:pos x="connsiteX3" y="connsiteY3"/>
                </a:cxn>
              </a:cxnLst>
              <a:rect l="l" t="t" r="r" b="b"/>
              <a:pathLst>
                <a:path w="6448" h="3804">
                  <a:moveTo>
                    <a:pt x="0" y="3804"/>
                  </a:moveTo>
                  <a:lnTo>
                    <a:pt x="3260" y="0"/>
                  </a:lnTo>
                  <a:lnTo>
                    <a:pt x="6448" y="2330"/>
                  </a:lnTo>
                  <a:lnTo>
                    <a:pt x="0" y="3804"/>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10" name="任意多边形 9"/>
            <p:cNvSpPr/>
            <p:nvPr>
              <p:custDataLst>
                <p:tags r:id="rId31"/>
              </p:custDataLst>
            </p:nvPr>
          </p:nvSpPr>
          <p:spPr>
            <a:xfrm>
              <a:off x="1667" y="1895"/>
              <a:ext cx="3975" cy="4560"/>
            </a:xfrm>
            <a:custGeom>
              <a:avLst/>
              <a:gdLst>
                <a:gd name="connsiteX0" fmla="*/ 3570 w 3923"/>
                <a:gd name="connsiteY0" fmla="*/ 0 h 4500"/>
                <a:gd name="connsiteX1" fmla="*/ 3923 w 3923"/>
                <a:gd name="connsiteY1" fmla="*/ 742 h 4500"/>
                <a:gd name="connsiteX2" fmla="*/ 705 w 3923"/>
                <a:gd name="connsiteY2" fmla="*/ 4500 h 4500"/>
                <a:gd name="connsiteX3" fmla="*/ 0 w 3923"/>
                <a:gd name="connsiteY3" fmla="*/ 4237 h 4500"/>
                <a:gd name="connsiteX4" fmla="*/ 3570 w 3923"/>
                <a:gd name="connsiteY4" fmla="*/ 0 h 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 h="4500">
                  <a:moveTo>
                    <a:pt x="3570" y="0"/>
                  </a:moveTo>
                  <a:lnTo>
                    <a:pt x="3923" y="742"/>
                  </a:lnTo>
                  <a:lnTo>
                    <a:pt x="705" y="4500"/>
                  </a:lnTo>
                  <a:lnTo>
                    <a:pt x="0" y="4237"/>
                  </a:lnTo>
                  <a:lnTo>
                    <a:pt x="3570"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01</a:t>
              </a:r>
            </a:p>
          </p:txBody>
        </p:sp>
        <p:sp>
          <p:nvSpPr>
            <p:cNvPr id="16" name="梯形 6"/>
            <p:cNvSpPr/>
            <p:nvPr>
              <p:custDataLst>
                <p:tags r:id="rId32"/>
              </p:custDataLst>
            </p:nvPr>
          </p:nvSpPr>
          <p:spPr>
            <a:xfrm rot="12600000">
              <a:off x="4743" y="2987"/>
              <a:ext cx="4611" cy="902"/>
            </a:xfrm>
            <a:custGeom>
              <a:avLst/>
              <a:gdLst>
                <a:gd name="connsiteX0" fmla="*/ 207 w 4550"/>
                <a:gd name="connsiteY0" fmla="*/ 418 h 890"/>
                <a:gd name="connsiteX1" fmla="*/ 0 w 4550"/>
                <a:gd name="connsiteY1" fmla="*/ 0 h 890"/>
                <a:gd name="connsiteX2" fmla="*/ 3849 w 4550"/>
                <a:gd name="connsiteY2" fmla="*/ 411 h 890"/>
                <a:gd name="connsiteX3" fmla="*/ 4550 w 4550"/>
                <a:gd name="connsiteY3" fmla="*/ 890 h 890"/>
                <a:gd name="connsiteX4" fmla="*/ 207 w 4550"/>
                <a:gd name="connsiteY4" fmla="*/ 418 h 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 h="890">
                  <a:moveTo>
                    <a:pt x="207" y="418"/>
                  </a:moveTo>
                  <a:lnTo>
                    <a:pt x="0" y="0"/>
                  </a:lnTo>
                  <a:lnTo>
                    <a:pt x="3849" y="411"/>
                  </a:lnTo>
                  <a:lnTo>
                    <a:pt x="4550" y="890"/>
                  </a:lnTo>
                  <a:lnTo>
                    <a:pt x="207" y="418"/>
                  </a:lnTo>
                  <a:close/>
                </a:path>
              </a:pathLst>
            </a:custGeom>
            <a:gradFill>
              <a:gsLst>
                <a:gs pos="25000">
                  <a:schemeClr val="accent1">
                    <a:lumMod val="95000"/>
                    <a:lumOff val="5000"/>
                  </a:schemeClr>
                </a:gs>
                <a:gs pos="90000">
                  <a:schemeClr val="accent1">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8" name="椭圆 47"/>
            <p:cNvSpPr>
              <a:spLocks noChangeAspect="1"/>
            </p:cNvSpPr>
            <p:nvPr>
              <p:custDataLst>
                <p:tags r:id="rId33"/>
              </p:custDataLst>
            </p:nvPr>
          </p:nvSpPr>
          <p:spPr>
            <a:xfrm>
              <a:off x="10274" y="3006"/>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17" name="标题"/>
            <p:cNvSpPr txBox="1"/>
            <p:nvPr>
              <p:custDataLst>
                <p:tags r:id="rId34"/>
              </p:custDataLst>
            </p:nvPr>
          </p:nvSpPr>
          <p:spPr>
            <a:xfrm>
              <a:off x="10556" y="2715"/>
              <a:ext cx="6978" cy="527"/>
            </a:xfrm>
            <a:prstGeom prst="rect">
              <a:avLst/>
            </a:prstGeom>
            <a:noFill/>
          </p:spPr>
          <p:txBody>
            <a:bodyPr wrap="square" lIns="0" tIns="0" rIns="0" bIns="0" rtlCol="0" anchor="b" anchorCtr="0">
              <a:normAutofit/>
            </a:bodyPr>
            <a:lstStyle/>
            <a:p>
              <a:pPr algn="just"/>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明确方向</a:t>
              </a:r>
            </a:p>
          </p:txBody>
        </p:sp>
        <p:sp>
          <p:nvSpPr>
            <p:cNvPr id="19" name="文本框 18"/>
            <p:cNvSpPr txBox="1"/>
            <p:nvPr>
              <p:custDataLst>
                <p:tags r:id="rId35"/>
              </p:custDataLst>
            </p:nvPr>
          </p:nvSpPr>
          <p:spPr>
            <a:xfrm>
              <a:off x="10556" y="3252"/>
              <a:ext cx="6979" cy="716"/>
            </a:xfrm>
            <a:prstGeom prst="rect">
              <a:avLst/>
            </a:prstGeom>
            <a:noFill/>
          </p:spPr>
          <p:txBody>
            <a:bodyPr wrap="square" lIns="0" tIns="0" rIns="0" bIns="0" rtlCol="0" anchor="t" anchorCtr="0">
              <a:normAutofit/>
            </a:bodyPr>
            <a:lstStyle/>
            <a:p>
              <a:pPr algn="just">
                <a:lnSpc>
                  <a:spcPct val="130000"/>
                </a:lnSpc>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成员共同讨论，确定项目目标和范围</a:t>
              </a: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30000"/>
                </a:lnSpc>
                <a:buClrTx/>
                <a:buSzTx/>
                <a:buFontTx/>
              </a:pPr>
              <a:endParaRPr lang="zh-CN" altLang="en-US" sz="12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7" name="组合 6"/>
          <p:cNvGrpSpPr/>
          <p:nvPr/>
        </p:nvGrpSpPr>
        <p:grpSpPr>
          <a:xfrm>
            <a:off x="1856105" y="1995805"/>
            <a:ext cx="9277985" cy="2404745"/>
            <a:chOff x="2923" y="3143"/>
            <a:chExt cx="14611" cy="3787"/>
          </a:xfrm>
        </p:grpSpPr>
        <p:cxnSp>
          <p:nvCxnSpPr>
            <p:cNvPr id="13" name="肘形连接符 12"/>
            <p:cNvCxnSpPr/>
            <p:nvPr>
              <p:custDataLst>
                <p:tags r:id="rId22"/>
              </p:custDataLst>
            </p:nvPr>
          </p:nvCxnSpPr>
          <p:spPr>
            <a:xfrm rot="10800000" flipV="1">
              <a:off x="8588" y="4254"/>
              <a:ext cx="1721" cy="1191"/>
            </a:xfrm>
            <a:prstGeom prst="bentConnector3">
              <a:avLst>
                <a:gd name="adj1" fmla="val 54038"/>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8" name="梯形 6"/>
            <p:cNvSpPr/>
            <p:nvPr>
              <p:custDataLst>
                <p:tags r:id="rId23"/>
              </p:custDataLst>
            </p:nvPr>
          </p:nvSpPr>
          <p:spPr>
            <a:xfrm rot="12600000">
              <a:off x="5430" y="4037"/>
              <a:ext cx="3787" cy="770"/>
            </a:xfrm>
            <a:custGeom>
              <a:avLst/>
              <a:gdLst>
                <a:gd name="connsiteX0" fmla="*/ 181 w 3787"/>
                <a:gd name="connsiteY0" fmla="*/ 386 h 770"/>
                <a:gd name="connsiteX1" fmla="*/ 0 w 3787"/>
                <a:gd name="connsiteY1" fmla="*/ 0 h 770"/>
                <a:gd name="connsiteX2" fmla="*/ 3115 w 3787"/>
                <a:gd name="connsiteY2" fmla="*/ 291 h 770"/>
                <a:gd name="connsiteX3" fmla="*/ 3787 w 3787"/>
                <a:gd name="connsiteY3" fmla="*/ 770 h 770"/>
                <a:gd name="connsiteX4" fmla="*/ 181 w 3787"/>
                <a:gd name="connsiteY4" fmla="*/ 386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 h="770">
                  <a:moveTo>
                    <a:pt x="181" y="386"/>
                  </a:moveTo>
                  <a:lnTo>
                    <a:pt x="0" y="0"/>
                  </a:lnTo>
                  <a:lnTo>
                    <a:pt x="3115" y="291"/>
                  </a:lnTo>
                  <a:lnTo>
                    <a:pt x="3787" y="770"/>
                  </a:lnTo>
                  <a:lnTo>
                    <a:pt x="181" y="386"/>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6" name="等腰三角形 5"/>
            <p:cNvSpPr/>
            <p:nvPr>
              <p:custDataLst>
                <p:tags r:id="rId24"/>
              </p:custDataLst>
            </p:nvPr>
          </p:nvSpPr>
          <p:spPr>
            <a:xfrm>
              <a:off x="3628" y="3886"/>
              <a:ext cx="5143" cy="3044"/>
            </a:xfrm>
            <a:custGeom>
              <a:avLst/>
              <a:gdLst>
                <a:gd name="connsiteX0" fmla="*/ 0 w 5143"/>
                <a:gd name="connsiteY0" fmla="*/ 3044 h 3044"/>
                <a:gd name="connsiteX1" fmla="*/ 2589 w 5143"/>
                <a:gd name="connsiteY1" fmla="*/ 0 h 3044"/>
                <a:gd name="connsiteX2" fmla="*/ 5143 w 5143"/>
                <a:gd name="connsiteY2" fmla="*/ 1815 h 3044"/>
                <a:gd name="connsiteX3" fmla="*/ 0 w 5143"/>
                <a:gd name="connsiteY3" fmla="*/ 3044 h 3044"/>
              </a:gdLst>
              <a:ahLst/>
              <a:cxnLst>
                <a:cxn ang="0">
                  <a:pos x="connsiteX0" y="connsiteY0"/>
                </a:cxn>
                <a:cxn ang="0">
                  <a:pos x="connsiteX1" y="connsiteY1"/>
                </a:cxn>
                <a:cxn ang="0">
                  <a:pos x="connsiteX2" y="connsiteY2"/>
                </a:cxn>
                <a:cxn ang="0">
                  <a:pos x="connsiteX3" y="connsiteY3"/>
                </a:cxn>
              </a:cxnLst>
              <a:rect l="l" t="t" r="r" b="b"/>
              <a:pathLst>
                <a:path w="5143" h="3044">
                  <a:moveTo>
                    <a:pt x="0" y="3044"/>
                  </a:moveTo>
                  <a:lnTo>
                    <a:pt x="2589" y="0"/>
                  </a:lnTo>
                  <a:lnTo>
                    <a:pt x="5143" y="1815"/>
                  </a:lnTo>
                  <a:lnTo>
                    <a:pt x="0" y="3044"/>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39" name="任意多边形 38"/>
            <p:cNvSpPr/>
            <p:nvPr>
              <p:custDataLst>
                <p:tags r:id="rId25"/>
              </p:custDataLst>
            </p:nvPr>
          </p:nvSpPr>
          <p:spPr>
            <a:xfrm>
              <a:off x="2923" y="3143"/>
              <a:ext cx="3299" cy="3787"/>
            </a:xfrm>
            <a:custGeom>
              <a:avLst/>
              <a:gdLst>
                <a:gd name="connsiteX0" fmla="*/ 2956 w 3299"/>
                <a:gd name="connsiteY0" fmla="*/ 0 h 3787"/>
                <a:gd name="connsiteX1" fmla="*/ 3299 w 3299"/>
                <a:gd name="connsiteY1" fmla="*/ 738 h 3787"/>
                <a:gd name="connsiteX2" fmla="*/ 705 w 3299"/>
                <a:gd name="connsiteY2" fmla="*/ 3787 h 3787"/>
                <a:gd name="connsiteX3" fmla="*/ 0 w 3299"/>
                <a:gd name="connsiteY3" fmla="*/ 3533 h 3787"/>
                <a:gd name="connsiteX4" fmla="*/ 2956 w 3299"/>
                <a:gd name="connsiteY4" fmla="*/ 0 h 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 h="3787">
                  <a:moveTo>
                    <a:pt x="2956" y="0"/>
                  </a:moveTo>
                  <a:lnTo>
                    <a:pt x="3299" y="738"/>
                  </a:lnTo>
                  <a:lnTo>
                    <a:pt x="705" y="3787"/>
                  </a:lnTo>
                  <a:lnTo>
                    <a:pt x="0" y="3533"/>
                  </a:lnTo>
                  <a:lnTo>
                    <a:pt x="2956"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02</a:t>
              </a:r>
            </a:p>
          </p:txBody>
        </p:sp>
        <p:sp>
          <p:nvSpPr>
            <p:cNvPr id="49" name="椭圆 48"/>
            <p:cNvSpPr>
              <a:spLocks noChangeAspect="1"/>
            </p:cNvSpPr>
            <p:nvPr>
              <p:custDataLst>
                <p:tags r:id="rId26"/>
              </p:custDataLst>
            </p:nvPr>
          </p:nvSpPr>
          <p:spPr>
            <a:xfrm>
              <a:off x="10274" y="4219"/>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1" name="标题"/>
            <p:cNvSpPr txBox="1"/>
            <p:nvPr>
              <p:custDataLst>
                <p:tags r:id="rId27"/>
              </p:custDataLst>
            </p:nvPr>
          </p:nvSpPr>
          <p:spPr>
            <a:xfrm>
              <a:off x="10556" y="3950"/>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收集需求</a:t>
              </a:r>
            </a:p>
          </p:txBody>
        </p:sp>
        <p:sp>
          <p:nvSpPr>
            <p:cNvPr id="3" name="文本框 2"/>
            <p:cNvSpPr txBox="1"/>
            <p:nvPr>
              <p:custDataLst>
                <p:tags r:id="rId28"/>
              </p:custDataLst>
            </p:nvPr>
          </p:nvSpPr>
          <p:spPr>
            <a:xfrm>
              <a:off x="10556" y="4487"/>
              <a:ext cx="6979" cy="716"/>
            </a:xfrm>
            <a:prstGeom prst="rect">
              <a:avLst/>
            </a:prstGeom>
            <a:noFill/>
          </p:spPr>
          <p:txBody>
            <a:bodyPr wrap="square" lIns="0" tIns="0" rIns="0" bIns="0" rtlCol="0" anchor="t" anchorCtr="0">
              <a:normAutofit/>
            </a:bodyPr>
            <a:lstStyle/>
            <a:p>
              <a:pPr algn="just">
                <a:lnSpc>
                  <a:spcPct val="130000"/>
                </a:lnSpc>
                <a:buClrTx/>
                <a:buSzTx/>
                <a:buFontTx/>
              </a:pPr>
              <a:r>
                <a:rPr lang="zh-CN" altLang="en-US" sz="12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用户访谈、问卷调查等</a:t>
              </a:r>
            </a:p>
            <a:p>
              <a:pPr algn="just">
                <a:lnSpc>
                  <a:spcPct val="130000"/>
                </a:lnSpc>
                <a:buClrTx/>
                <a:buSzTx/>
                <a:buFontTx/>
              </a:pPr>
              <a:endParaRPr lang="zh-CN" altLang="en-US" sz="12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11" name="组合 10"/>
          <p:cNvGrpSpPr/>
          <p:nvPr/>
        </p:nvGrpSpPr>
        <p:grpSpPr>
          <a:xfrm>
            <a:off x="2675255" y="2811780"/>
            <a:ext cx="8458835" cy="1883410"/>
            <a:chOff x="4213" y="4428"/>
            <a:chExt cx="13321" cy="2966"/>
          </a:xfrm>
        </p:grpSpPr>
        <p:cxnSp>
          <p:nvCxnSpPr>
            <p:cNvPr id="15" name="肘形连接符 14"/>
            <p:cNvCxnSpPr/>
            <p:nvPr>
              <p:custDataLst>
                <p:tags r:id="rId15"/>
              </p:custDataLst>
            </p:nvPr>
          </p:nvCxnSpPr>
          <p:spPr>
            <a:xfrm rot="10800000" flipV="1">
              <a:off x="8588" y="5478"/>
              <a:ext cx="1721" cy="794"/>
            </a:xfrm>
            <a:prstGeom prst="bentConnector3">
              <a:avLst>
                <a:gd name="adj1" fmla="val 48111"/>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12" name="等腰三角形 5"/>
            <p:cNvSpPr/>
            <p:nvPr>
              <p:custDataLst>
                <p:tags r:id="rId16"/>
              </p:custDataLst>
            </p:nvPr>
          </p:nvSpPr>
          <p:spPr>
            <a:xfrm>
              <a:off x="4866" y="5056"/>
              <a:ext cx="3842" cy="2337"/>
            </a:xfrm>
            <a:custGeom>
              <a:avLst/>
              <a:gdLst>
                <a:gd name="connsiteX0" fmla="*/ 0 w 3842"/>
                <a:gd name="connsiteY0" fmla="*/ 2337 h 2337"/>
                <a:gd name="connsiteX1" fmla="*/ 1934 w 3842"/>
                <a:gd name="connsiteY1" fmla="*/ 0 h 2337"/>
                <a:gd name="connsiteX2" fmla="*/ 3842 w 3842"/>
                <a:gd name="connsiteY2" fmla="*/ 1429 h 2337"/>
                <a:gd name="connsiteX3" fmla="*/ 0 w 3842"/>
                <a:gd name="connsiteY3" fmla="*/ 2337 h 2337"/>
              </a:gdLst>
              <a:ahLst/>
              <a:cxnLst>
                <a:cxn ang="0">
                  <a:pos x="connsiteX0" y="connsiteY0"/>
                </a:cxn>
                <a:cxn ang="0">
                  <a:pos x="connsiteX1" y="connsiteY1"/>
                </a:cxn>
                <a:cxn ang="0">
                  <a:pos x="connsiteX2" y="connsiteY2"/>
                </a:cxn>
                <a:cxn ang="0">
                  <a:pos x="connsiteX3" y="connsiteY3"/>
                </a:cxn>
              </a:cxnLst>
              <a:rect l="l" t="t" r="r" b="b"/>
              <a:pathLst>
                <a:path w="3842" h="2337">
                  <a:moveTo>
                    <a:pt x="0" y="2337"/>
                  </a:moveTo>
                  <a:lnTo>
                    <a:pt x="1934" y="0"/>
                  </a:lnTo>
                  <a:lnTo>
                    <a:pt x="3842" y="1429"/>
                  </a:lnTo>
                  <a:lnTo>
                    <a:pt x="0" y="2337"/>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14" name="梯形 6"/>
            <p:cNvSpPr/>
            <p:nvPr>
              <p:custDataLst>
                <p:tags r:id="rId17"/>
              </p:custDataLst>
            </p:nvPr>
          </p:nvSpPr>
          <p:spPr>
            <a:xfrm rot="12600000">
              <a:off x="6122" y="5118"/>
              <a:ext cx="2947" cy="675"/>
            </a:xfrm>
            <a:custGeom>
              <a:avLst/>
              <a:gdLst>
                <a:gd name="connsiteX0" fmla="*/ 188 w 3400"/>
                <a:gd name="connsiteY0" fmla="*/ 411 h 779"/>
                <a:gd name="connsiteX1" fmla="*/ 0 w 3400"/>
                <a:gd name="connsiteY1" fmla="*/ 0 h 779"/>
                <a:gd name="connsiteX2" fmla="*/ 2726 w 3400"/>
                <a:gd name="connsiteY2" fmla="*/ 316 h 779"/>
                <a:gd name="connsiteX3" fmla="*/ 3400 w 3400"/>
                <a:gd name="connsiteY3" fmla="*/ 779 h 779"/>
                <a:gd name="connsiteX4" fmla="*/ 188 w 3400"/>
                <a:gd name="connsiteY4" fmla="*/ 411 h 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0" h="779">
                  <a:moveTo>
                    <a:pt x="188" y="411"/>
                  </a:moveTo>
                  <a:lnTo>
                    <a:pt x="0" y="0"/>
                  </a:lnTo>
                  <a:lnTo>
                    <a:pt x="2726" y="316"/>
                  </a:lnTo>
                  <a:lnTo>
                    <a:pt x="3400" y="779"/>
                  </a:lnTo>
                  <a:lnTo>
                    <a:pt x="188" y="411"/>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4" name="任意多边形 43"/>
            <p:cNvSpPr/>
            <p:nvPr>
              <p:custDataLst>
                <p:tags r:id="rId18"/>
              </p:custDataLst>
            </p:nvPr>
          </p:nvSpPr>
          <p:spPr>
            <a:xfrm>
              <a:off x="4213" y="4428"/>
              <a:ext cx="2583" cy="2966"/>
            </a:xfrm>
            <a:custGeom>
              <a:avLst/>
              <a:gdLst>
                <a:gd name="connsiteX0" fmla="*/ 2627 w 2980"/>
                <a:gd name="connsiteY0" fmla="*/ 0 h 3422"/>
                <a:gd name="connsiteX1" fmla="*/ 2980 w 2980"/>
                <a:gd name="connsiteY1" fmla="*/ 740 h 3422"/>
                <a:gd name="connsiteX2" fmla="*/ 751 w 2980"/>
                <a:gd name="connsiteY2" fmla="*/ 3422 h 3422"/>
                <a:gd name="connsiteX3" fmla="*/ 0 w 2980"/>
                <a:gd name="connsiteY3" fmla="*/ 3159 h 3422"/>
                <a:gd name="connsiteX4" fmla="*/ 2627 w 2980"/>
                <a:gd name="connsiteY4" fmla="*/ 0 h 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 h="3422">
                  <a:moveTo>
                    <a:pt x="2627" y="0"/>
                  </a:moveTo>
                  <a:lnTo>
                    <a:pt x="2980" y="740"/>
                  </a:lnTo>
                  <a:lnTo>
                    <a:pt x="751" y="3422"/>
                  </a:lnTo>
                  <a:lnTo>
                    <a:pt x="0" y="3159"/>
                  </a:lnTo>
                  <a:lnTo>
                    <a:pt x="2627"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03</a:t>
              </a:r>
            </a:p>
          </p:txBody>
        </p:sp>
        <p:sp>
          <p:nvSpPr>
            <p:cNvPr id="50" name="椭圆 49"/>
            <p:cNvSpPr>
              <a:spLocks noChangeAspect="1"/>
            </p:cNvSpPr>
            <p:nvPr>
              <p:custDataLst>
                <p:tags r:id="rId19"/>
              </p:custDataLst>
            </p:nvPr>
          </p:nvSpPr>
          <p:spPr>
            <a:xfrm>
              <a:off x="10274" y="5445"/>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8" name="标题"/>
            <p:cNvSpPr txBox="1"/>
            <p:nvPr>
              <p:custDataLst>
                <p:tags r:id="rId20"/>
              </p:custDataLst>
            </p:nvPr>
          </p:nvSpPr>
          <p:spPr>
            <a:xfrm>
              <a:off x="10556" y="5185"/>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分析需求</a:t>
              </a:r>
            </a:p>
          </p:txBody>
        </p:sp>
        <p:sp>
          <p:nvSpPr>
            <p:cNvPr id="31" name="文本框 30"/>
            <p:cNvSpPr txBox="1"/>
            <p:nvPr>
              <p:custDataLst>
                <p:tags r:id="rId21"/>
              </p:custDataLst>
            </p:nvPr>
          </p:nvSpPr>
          <p:spPr>
            <a:xfrm>
              <a:off x="10556" y="5722"/>
              <a:ext cx="6979" cy="716"/>
            </a:xfrm>
            <a:prstGeom prst="rect">
              <a:avLst/>
            </a:prstGeom>
            <a:noFill/>
          </p:spPr>
          <p:txBody>
            <a:bodyPr wrap="square" lIns="0" tIns="0" rIns="0" bIns="0" rtlCol="0" anchor="t" anchorCtr="0">
              <a:normAutofit/>
            </a:bodyPr>
            <a:lstStyle/>
            <a:p>
              <a:pPr algn="just">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分析员对收集到的需求进行分类、整理和评估</a:t>
              </a:r>
            </a:p>
            <a:p>
              <a:pPr algn="just">
                <a:lnSpc>
                  <a:spcPct val="130000"/>
                </a:lnSpc>
                <a:buClrTx/>
                <a:buSzTx/>
                <a:buFontTx/>
              </a:pP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2" name="组合 21"/>
          <p:cNvGrpSpPr/>
          <p:nvPr/>
        </p:nvGrpSpPr>
        <p:grpSpPr>
          <a:xfrm>
            <a:off x="3491230" y="3602355"/>
            <a:ext cx="7642860" cy="1380490"/>
            <a:chOff x="5498" y="5673"/>
            <a:chExt cx="12036" cy="2174"/>
          </a:xfrm>
        </p:grpSpPr>
        <p:cxnSp>
          <p:nvCxnSpPr>
            <p:cNvPr id="38" name="肘形连接符 37"/>
            <p:cNvCxnSpPr/>
            <p:nvPr>
              <p:custDataLst>
                <p:tags r:id="rId8"/>
              </p:custDataLst>
            </p:nvPr>
          </p:nvCxnSpPr>
          <p:spPr>
            <a:xfrm rot="10800000" flipV="1">
              <a:off x="8588" y="6744"/>
              <a:ext cx="1721" cy="312"/>
            </a:xfrm>
            <a:prstGeom prst="bentConnector3">
              <a:avLst>
                <a:gd name="adj1" fmla="val 41603"/>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18" name="等腰三角形 5"/>
            <p:cNvSpPr/>
            <p:nvPr>
              <p:custDataLst>
                <p:tags r:id="rId9"/>
              </p:custDataLst>
            </p:nvPr>
          </p:nvSpPr>
          <p:spPr>
            <a:xfrm>
              <a:off x="6131" y="6339"/>
              <a:ext cx="2507" cy="1508"/>
            </a:xfrm>
            <a:custGeom>
              <a:avLst/>
              <a:gdLst>
                <a:gd name="connsiteX0" fmla="*/ 0 w 3012"/>
                <a:gd name="connsiteY0" fmla="*/ 1816 h 1816"/>
                <a:gd name="connsiteX1" fmla="*/ 1511 w 3012"/>
                <a:gd name="connsiteY1" fmla="*/ 0 h 1816"/>
                <a:gd name="connsiteX2" fmla="*/ 3012 w 3012"/>
                <a:gd name="connsiteY2" fmla="*/ 1102 h 1816"/>
                <a:gd name="connsiteX3" fmla="*/ 0 w 3012"/>
                <a:gd name="connsiteY3" fmla="*/ 1816 h 1816"/>
              </a:gdLst>
              <a:ahLst/>
              <a:cxnLst>
                <a:cxn ang="0">
                  <a:pos x="connsiteX0" y="connsiteY0"/>
                </a:cxn>
                <a:cxn ang="0">
                  <a:pos x="connsiteX1" y="connsiteY1"/>
                </a:cxn>
                <a:cxn ang="0">
                  <a:pos x="connsiteX2" y="connsiteY2"/>
                </a:cxn>
                <a:cxn ang="0">
                  <a:pos x="connsiteX3" y="connsiteY3"/>
                </a:cxn>
              </a:cxnLst>
              <a:rect l="l" t="t" r="r" b="b"/>
              <a:pathLst>
                <a:path w="3012" h="1816">
                  <a:moveTo>
                    <a:pt x="0" y="1816"/>
                  </a:moveTo>
                  <a:lnTo>
                    <a:pt x="1511" y="0"/>
                  </a:lnTo>
                  <a:lnTo>
                    <a:pt x="3012" y="1102"/>
                  </a:lnTo>
                  <a:lnTo>
                    <a:pt x="0" y="1816"/>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20" name="梯形 6"/>
            <p:cNvSpPr/>
            <p:nvPr>
              <p:custDataLst>
                <p:tags r:id="rId10"/>
              </p:custDataLst>
            </p:nvPr>
          </p:nvSpPr>
          <p:spPr>
            <a:xfrm rot="12600000">
              <a:off x="6781" y="6170"/>
              <a:ext cx="2151" cy="590"/>
            </a:xfrm>
            <a:custGeom>
              <a:avLst/>
              <a:gdLst>
                <a:gd name="connsiteX0" fmla="*/ 206 w 2584"/>
                <a:gd name="connsiteY0" fmla="*/ 443 h 711"/>
                <a:gd name="connsiteX1" fmla="*/ 0 w 2584"/>
                <a:gd name="connsiteY1" fmla="*/ 0 h 711"/>
                <a:gd name="connsiteX2" fmla="*/ 1855 w 2584"/>
                <a:gd name="connsiteY2" fmla="*/ 202 h 711"/>
                <a:gd name="connsiteX3" fmla="*/ 2584 w 2584"/>
                <a:gd name="connsiteY3" fmla="*/ 711 h 711"/>
                <a:gd name="connsiteX4" fmla="*/ 206 w 2584"/>
                <a:gd name="connsiteY4" fmla="*/ 443 h 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 h="711">
                  <a:moveTo>
                    <a:pt x="206" y="443"/>
                  </a:moveTo>
                  <a:lnTo>
                    <a:pt x="0" y="0"/>
                  </a:lnTo>
                  <a:lnTo>
                    <a:pt x="1855" y="202"/>
                  </a:lnTo>
                  <a:lnTo>
                    <a:pt x="2584" y="711"/>
                  </a:lnTo>
                  <a:lnTo>
                    <a:pt x="206" y="443"/>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5" name="任意多边形 44"/>
            <p:cNvSpPr/>
            <p:nvPr>
              <p:custDataLst>
                <p:tags r:id="rId11"/>
              </p:custDataLst>
            </p:nvPr>
          </p:nvSpPr>
          <p:spPr>
            <a:xfrm>
              <a:off x="5498" y="5673"/>
              <a:ext cx="1893" cy="2172"/>
            </a:xfrm>
            <a:custGeom>
              <a:avLst/>
              <a:gdLst/>
              <a:ahLst/>
              <a:cxnLst>
                <a:cxn ang="3">
                  <a:pos x="hc" y="t"/>
                </a:cxn>
                <a:cxn ang="cd2">
                  <a:pos x="l" y="vc"/>
                </a:cxn>
                <a:cxn ang="cd4">
                  <a:pos x="hc" y="b"/>
                </a:cxn>
                <a:cxn ang="0">
                  <a:pos x="r" y="vc"/>
                </a:cxn>
              </a:cxnLst>
              <a:rect l="l" t="t" r="r" b="b"/>
              <a:pathLst>
                <a:path w="2273" h="2615">
                  <a:moveTo>
                    <a:pt x="1896" y="0"/>
                  </a:moveTo>
                  <a:lnTo>
                    <a:pt x="2273" y="803"/>
                  </a:lnTo>
                  <a:lnTo>
                    <a:pt x="762" y="2615"/>
                  </a:lnTo>
                  <a:lnTo>
                    <a:pt x="0" y="2338"/>
                  </a:lnTo>
                  <a:lnTo>
                    <a:pt x="1896"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04</a:t>
              </a:r>
            </a:p>
          </p:txBody>
        </p:sp>
        <p:sp>
          <p:nvSpPr>
            <p:cNvPr id="51" name="椭圆 50"/>
            <p:cNvSpPr>
              <a:spLocks noChangeAspect="1"/>
            </p:cNvSpPr>
            <p:nvPr>
              <p:custDataLst>
                <p:tags r:id="rId12"/>
              </p:custDataLst>
            </p:nvPr>
          </p:nvSpPr>
          <p:spPr>
            <a:xfrm>
              <a:off x="10274" y="6711"/>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4" name="标题"/>
            <p:cNvSpPr txBox="1"/>
            <p:nvPr>
              <p:custDataLst>
                <p:tags r:id="rId13"/>
              </p:custDataLst>
            </p:nvPr>
          </p:nvSpPr>
          <p:spPr>
            <a:xfrm>
              <a:off x="10556" y="6420"/>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编写文档</a:t>
              </a:r>
            </a:p>
          </p:txBody>
        </p:sp>
        <p:sp>
          <p:nvSpPr>
            <p:cNvPr id="36" name="文本框 35"/>
            <p:cNvSpPr txBox="1"/>
            <p:nvPr>
              <p:custDataLst>
                <p:tags r:id="rId14"/>
              </p:custDataLst>
            </p:nvPr>
          </p:nvSpPr>
          <p:spPr>
            <a:xfrm>
              <a:off x="10556" y="6957"/>
              <a:ext cx="6979" cy="716"/>
            </a:xfrm>
            <a:prstGeom prst="rect">
              <a:avLst/>
            </a:prstGeom>
            <a:noFill/>
          </p:spPr>
          <p:txBody>
            <a:bodyPr wrap="square" lIns="0" tIns="0" rIns="0" bIns="0" rtlCol="0" anchor="t" anchorCtr="0">
              <a:normAutofit/>
            </a:bodyPr>
            <a:lstStyle/>
            <a:p>
              <a:pPr algn="just">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将分析结果整理成需求文档，作为后续系统设计和开发的依据。</a:t>
              </a:r>
            </a:p>
            <a:p>
              <a:pPr algn="just">
                <a:lnSpc>
                  <a:spcPct val="130000"/>
                </a:lnSpc>
                <a:buClrTx/>
                <a:buSzTx/>
                <a:buFontTx/>
              </a:pP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6" name="组合 25"/>
          <p:cNvGrpSpPr/>
          <p:nvPr/>
        </p:nvGrpSpPr>
        <p:grpSpPr>
          <a:xfrm>
            <a:off x="4254500" y="4389755"/>
            <a:ext cx="6880225" cy="1266825"/>
            <a:chOff x="6700" y="6913"/>
            <a:chExt cx="10835" cy="1995"/>
          </a:xfrm>
        </p:grpSpPr>
        <p:cxnSp>
          <p:nvCxnSpPr>
            <p:cNvPr id="43" name="肘形连接符 42"/>
            <p:cNvCxnSpPr/>
            <p:nvPr>
              <p:custDataLst>
                <p:tags r:id="rId2"/>
              </p:custDataLst>
            </p:nvPr>
          </p:nvCxnSpPr>
          <p:spPr>
            <a:xfrm rot="10800000" flipV="1">
              <a:off x="8588" y="7949"/>
              <a:ext cx="1721" cy="113"/>
            </a:xfrm>
            <a:prstGeom prst="bentConnector3">
              <a:avLst>
                <a:gd name="adj1" fmla="val 32771"/>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2" name="等腰三角形 3"/>
            <p:cNvSpPr/>
            <p:nvPr>
              <p:custDataLst>
                <p:tags r:id="rId3"/>
              </p:custDataLst>
            </p:nvPr>
          </p:nvSpPr>
          <p:spPr>
            <a:xfrm rot="7800000">
              <a:off x="7664" y="6880"/>
              <a:ext cx="897" cy="1795"/>
            </a:xfrm>
            <a:custGeom>
              <a:avLst/>
              <a:gdLst>
                <a:gd name="connsiteX0" fmla="*/ 0 w 1055958"/>
                <a:gd name="connsiteY0" fmla="*/ 2628900 h 2628900"/>
                <a:gd name="connsiteX1" fmla="*/ 527979 w 1055958"/>
                <a:gd name="connsiteY1" fmla="*/ 0 h 2628900"/>
                <a:gd name="connsiteX2" fmla="*/ 1055958 w 1055958"/>
                <a:gd name="connsiteY2" fmla="*/ 2628900 h 2628900"/>
                <a:gd name="connsiteX3" fmla="*/ 0 w 1055958"/>
                <a:gd name="connsiteY3" fmla="*/ 2628900 h 2628900"/>
                <a:gd name="connsiteX0-1" fmla="*/ 0 w 1055958"/>
                <a:gd name="connsiteY0-2" fmla="*/ 1257719 h 1257719"/>
                <a:gd name="connsiteX1-3" fmla="*/ 590560 w 1055958"/>
                <a:gd name="connsiteY1-4" fmla="*/ 0 h 1257719"/>
                <a:gd name="connsiteX2-5" fmla="*/ 1055958 w 1055958"/>
                <a:gd name="connsiteY2-6" fmla="*/ 1257719 h 1257719"/>
                <a:gd name="connsiteX3-7" fmla="*/ 0 w 1055958"/>
                <a:gd name="connsiteY3-8" fmla="*/ 1257719 h 1257719"/>
                <a:gd name="connsiteX0-9" fmla="*/ 0 w 1055958"/>
                <a:gd name="connsiteY0-10" fmla="*/ 1267490 h 1267490"/>
                <a:gd name="connsiteX1-11" fmla="*/ 594795 w 1055958"/>
                <a:gd name="connsiteY1-12" fmla="*/ 0 h 1267490"/>
                <a:gd name="connsiteX2-13" fmla="*/ 1055958 w 1055958"/>
                <a:gd name="connsiteY2-14" fmla="*/ 1267490 h 1267490"/>
                <a:gd name="connsiteX3-15" fmla="*/ 0 w 1055958"/>
                <a:gd name="connsiteY3-16" fmla="*/ 1267490 h 1267490"/>
                <a:gd name="connsiteX0-17" fmla="*/ 0 w 1055958"/>
                <a:gd name="connsiteY0-18" fmla="*/ 1278435 h 1278435"/>
                <a:gd name="connsiteX1-19" fmla="*/ 585611 w 1055958"/>
                <a:gd name="connsiteY1-20" fmla="*/ 0 h 1278435"/>
                <a:gd name="connsiteX2-21" fmla="*/ 1055958 w 1055958"/>
                <a:gd name="connsiteY2-22" fmla="*/ 1278435 h 1278435"/>
                <a:gd name="connsiteX3-23" fmla="*/ 0 w 1055958"/>
                <a:gd name="connsiteY3-24" fmla="*/ 1278435 h 1278435"/>
                <a:gd name="connsiteX0-25" fmla="*/ 421317 w 470347"/>
                <a:gd name="connsiteY0-26" fmla="*/ 433522 h 1278435"/>
                <a:gd name="connsiteX1-27" fmla="*/ 0 w 470347"/>
                <a:gd name="connsiteY1-28" fmla="*/ 0 h 1278435"/>
                <a:gd name="connsiteX2-29" fmla="*/ 470347 w 470347"/>
                <a:gd name="connsiteY2-30" fmla="*/ 1278435 h 1278435"/>
                <a:gd name="connsiteX3-31" fmla="*/ 421317 w 470347"/>
                <a:gd name="connsiteY3-32" fmla="*/ 433522 h 1278435"/>
                <a:gd name="connsiteX0-33" fmla="*/ 0 w 626883"/>
                <a:gd name="connsiteY0-34" fmla="*/ 436469 h 1281382"/>
                <a:gd name="connsiteX1-35" fmla="*/ 626883 w 626883"/>
                <a:gd name="connsiteY1-36" fmla="*/ 0 h 1281382"/>
                <a:gd name="connsiteX2-37" fmla="*/ 49030 w 626883"/>
                <a:gd name="connsiteY2-38" fmla="*/ 1281382 h 1281382"/>
                <a:gd name="connsiteX3-39" fmla="*/ 0 w 626883"/>
                <a:gd name="connsiteY3-40" fmla="*/ 436469 h 1281382"/>
                <a:gd name="connsiteX0-41" fmla="*/ 0 w 635969"/>
                <a:gd name="connsiteY0-42" fmla="*/ 435673 h 1280586"/>
                <a:gd name="connsiteX1-43" fmla="*/ 635969 w 635969"/>
                <a:gd name="connsiteY1-44" fmla="*/ 0 h 1280586"/>
                <a:gd name="connsiteX2-45" fmla="*/ 49030 w 635969"/>
                <a:gd name="connsiteY2-46" fmla="*/ 1280586 h 1280586"/>
                <a:gd name="connsiteX3-47" fmla="*/ 0 w 635969"/>
                <a:gd name="connsiteY3-48" fmla="*/ 435673 h 1280586"/>
                <a:gd name="connsiteX0-49" fmla="*/ 0 w 629268"/>
                <a:gd name="connsiteY0-50" fmla="*/ 463723 h 1280586"/>
                <a:gd name="connsiteX1-51" fmla="*/ 629268 w 629268"/>
                <a:gd name="connsiteY1-52" fmla="*/ 0 h 1280586"/>
                <a:gd name="connsiteX2-53" fmla="*/ 42329 w 629268"/>
                <a:gd name="connsiteY2-54" fmla="*/ 1280586 h 1280586"/>
                <a:gd name="connsiteX3-55" fmla="*/ 0 w 629268"/>
                <a:gd name="connsiteY3-56" fmla="*/ 463723 h 1280586"/>
                <a:gd name="connsiteX0-57" fmla="*/ 0 w 619445"/>
                <a:gd name="connsiteY0-58" fmla="*/ 438644 h 1255507"/>
                <a:gd name="connsiteX1-59" fmla="*/ 619445 w 619445"/>
                <a:gd name="connsiteY1-60" fmla="*/ 0 h 1255507"/>
                <a:gd name="connsiteX2-61" fmla="*/ 42329 w 619445"/>
                <a:gd name="connsiteY2-62" fmla="*/ 1255507 h 1255507"/>
                <a:gd name="connsiteX3-63" fmla="*/ 0 w 619445"/>
                <a:gd name="connsiteY3-64" fmla="*/ 438644 h 1255507"/>
                <a:gd name="connsiteX0-65" fmla="*/ 0 w 630442"/>
                <a:gd name="connsiteY0-66" fmla="*/ 442259 h 1255507"/>
                <a:gd name="connsiteX1-67" fmla="*/ 630442 w 630442"/>
                <a:gd name="connsiteY1-68" fmla="*/ 0 h 1255507"/>
                <a:gd name="connsiteX2-69" fmla="*/ 53326 w 630442"/>
                <a:gd name="connsiteY2-70" fmla="*/ 1255507 h 1255507"/>
                <a:gd name="connsiteX3-71" fmla="*/ 0 w 630442"/>
                <a:gd name="connsiteY3-72" fmla="*/ 442259 h 1255507"/>
                <a:gd name="connsiteX0-73" fmla="*/ 0 w 632618"/>
                <a:gd name="connsiteY0-74" fmla="*/ 449697 h 1262945"/>
                <a:gd name="connsiteX1-75" fmla="*/ 632618 w 632618"/>
                <a:gd name="connsiteY1-76" fmla="*/ 0 h 1262945"/>
                <a:gd name="connsiteX2-77" fmla="*/ 53326 w 632618"/>
                <a:gd name="connsiteY2-78" fmla="*/ 1262945 h 1262945"/>
                <a:gd name="connsiteX3-79" fmla="*/ 0 w 632618"/>
                <a:gd name="connsiteY3-80" fmla="*/ 449697 h 1262945"/>
              </a:gdLst>
              <a:ahLst/>
              <a:cxnLst>
                <a:cxn ang="0">
                  <a:pos x="connsiteX0-1" y="connsiteY0-2"/>
                </a:cxn>
                <a:cxn ang="0">
                  <a:pos x="connsiteX1-3" y="connsiteY1-4"/>
                </a:cxn>
                <a:cxn ang="0">
                  <a:pos x="connsiteX2-5" y="connsiteY2-6"/>
                </a:cxn>
                <a:cxn ang="0">
                  <a:pos x="connsiteX3-7" y="connsiteY3-8"/>
                </a:cxn>
              </a:cxnLst>
              <a:rect l="l" t="t" r="r" b="b"/>
              <a:pathLst>
                <a:path w="632618" h="1262945">
                  <a:moveTo>
                    <a:pt x="0" y="449697"/>
                  </a:moveTo>
                  <a:lnTo>
                    <a:pt x="632618" y="0"/>
                  </a:lnTo>
                  <a:lnTo>
                    <a:pt x="53326" y="1262945"/>
                  </a:lnTo>
                  <a:lnTo>
                    <a:pt x="0" y="449697"/>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6" name="任意多边形 45"/>
            <p:cNvSpPr/>
            <p:nvPr>
              <p:custDataLst>
                <p:tags r:id="rId4"/>
              </p:custDataLst>
            </p:nvPr>
          </p:nvSpPr>
          <p:spPr>
            <a:xfrm>
              <a:off x="6700" y="6913"/>
              <a:ext cx="1815" cy="1783"/>
            </a:xfrm>
            <a:custGeom>
              <a:avLst/>
              <a:gdLst/>
              <a:ahLst/>
              <a:cxnLst>
                <a:cxn ang="3">
                  <a:pos x="hc" y="t"/>
                </a:cxn>
                <a:cxn ang="cd2">
                  <a:pos x="l" y="vc"/>
                </a:cxn>
                <a:cxn ang="cd4">
                  <a:pos x="hc" y="b"/>
                </a:cxn>
                <a:cxn ang="0">
                  <a:pos x="r" y="vc"/>
                </a:cxn>
              </a:cxnLst>
              <a:rect l="l" t="t" r="r" b="b"/>
              <a:pathLst>
                <a:path w="2179" h="2147">
                  <a:moveTo>
                    <a:pt x="1158" y="0"/>
                  </a:moveTo>
                  <a:lnTo>
                    <a:pt x="2179" y="2147"/>
                  </a:lnTo>
                  <a:lnTo>
                    <a:pt x="0" y="1380"/>
                  </a:lnTo>
                  <a:lnTo>
                    <a:pt x="1158"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179705"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05</a:t>
              </a:r>
            </a:p>
          </p:txBody>
        </p:sp>
        <p:sp>
          <p:nvSpPr>
            <p:cNvPr id="52" name="椭圆 51"/>
            <p:cNvSpPr>
              <a:spLocks noChangeAspect="1"/>
            </p:cNvSpPr>
            <p:nvPr>
              <p:custDataLst>
                <p:tags r:id="rId5"/>
              </p:custDataLst>
            </p:nvPr>
          </p:nvSpPr>
          <p:spPr>
            <a:xfrm>
              <a:off x="10274" y="7913"/>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37" name="标题"/>
            <p:cNvSpPr txBox="1"/>
            <p:nvPr>
              <p:custDataLst>
                <p:tags r:id="rId6"/>
              </p:custDataLst>
            </p:nvPr>
          </p:nvSpPr>
          <p:spPr>
            <a:xfrm>
              <a:off x="10557" y="7655"/>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制定规划</a:t>
              </a:r>
            </a:p>
          </p:txBody>
        </p:sp>
        <p:sp>
          <p:nvSpPr>
            <p:cNvPr id="42" name="文本框 41"/>
            <p:cNvSpPr txBox="1"/>
            <p:nvPr>
              <p:custDataLst>
                <p:tags r:id="rId7"/>
              </p:custDataLst>
            </p:nvPr>
          </p:nvSpPr>
          <p:spPr>
            <a:xfrm>
              <a:off x="10556" y="8192"/>
              <a:ext cx="6979" cy="716"/>
            </a:xfrm>
            <a:prstGeom prst="rect">
              <a:avLst/>
            </a:prstGeom>
            <a:noFill/>
          </p:spPr>
          <p:txBody>
            <a:bodyPr wrap="square" lIns="0" tIns="0" rIns="0" bIns="0" rtlCol="0" anchor="t" anchorCtr="0">
              <a:normAutofit/>
            </a:bodyPr>
            <a:lstStyle/>
            <a:p>
              <a:pPr algn="just">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根据需求分析结果，制定项目实施计划和时间表</a:t>
              </a:r>
            </a:p>
            <a:p>
              <a:pPr algn="just">
                <a:lnSpc>
                  <a:spcPct val="130000"/>
                </a:lnSpc>
                <a:buClrTx/>
                <a:buSzTx/>
                <a:buFontTx/>
              </a:pP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系统设计与开发</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 name="组合 2"/>
          <p:cNvGrpSpPr/>
          <p:nvPr/>
        </p:nvGrpSpPr>
        <p:grpSpPr>
          <a:xfrm>
            <a:off x="745490" y="1978660"/>
            <a:ext cx="10701020" cy="3564890"/>
            <a:chOff x="1174" y="3116"/>
            <a:chExt cx="16852" cy="5614"/>
          </a:xfrm>
        </p:grpSpPr>
        <p:sp>
          <p:nvSpPr>
            <p:cNvPr id="68" name="椭圆 67"/>
            <p:cNvSpPr>
              <a:spLocks noChangeAspect="1"/>
            </p:cNvSpPr>
            <p:nvPr>
              <p:custDataLst>
                <p:tags r:id="rId9"/>
              </p:custDataLst>
            </p:nvPr>
          </p:nvSpPr>
          <p:spPr>
            <a:xfrm>
              <a:off x="12424" y="5179"/>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69" name="正文"/>
            <p:cNvSpPr txBox="1"/>
            <p:nvPr>
              <p:custDataLst>
                <p:tags r:id="rId10"/>
              </p:custDataLst>
            </p:nvPr>
          </p:nvSpPr>
          <p:spPr>
            <a:xfrm>
              <a:off x="13124" y="5343"/>
              <a:ext cx="4903" cy="1281"/>
            </a:xfrm>
            <a:prstGeom prst="rect">
              <a:avLst/>
            </a:prstGeom>
            <a:noFill/>
          </p:spPr>
          <p:txBody>
            <a:bodyPr wrap="square" lIns="0" tIns="0" rIns="0" bIns="0" rtlCol="0" anchor="t" anchorCtr="0">
              <a:normAutofit/>
            </a:bodyPr>
            <a:lstStyle/>
            <a:p>
              <a:pPr lvl="0" algn="l">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设计并开发用户友好的搜索界面</a:t>
              </a:r>
            </a:p>
            <a:p>
              <a:pPr lvl="0" algn="l">
                <a:lnSpc>
                  <a:spcPct val="130000"/>
                </a:lnSpc>
                <a:buClrTx/>
                <a:buSzTx/>
                <a:buFontTx/>
              </a:pPr>
              <a:endPar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0" name="标题"/>
            <p:cNvSpPr txBox="1"/>
            <p:nvPr>
              <p:custDataLst>
                <p:tags r:id="rId11"/>
              </p:custDataLst>
            </p:nvPr>
          </p:nvSpPr>
          <p:spPr>
            <a:xfrm>
              <a:off x="13124" y="4591"/>
              <a:ext cx="4903" cy="588"/>
            </a:xfrm>
            <a:prstGeom prst="rect">
              <a:avLst/>
            </a:prstGeom>
            <a:noFill/>
          </p:spPr>
          <p:txBody>
            <a:bodyPr wrap="square" lIns="0" tIns="0" rIns="0" bIns="0" rtlCol="0" anchor="b">
              <a:normAutofit/>
            </a:bodyPr>
            <a:lstStyle/>
            <a:p>
              <a:pPr algn="l"/>
              <a:r>
                <a:rPr lang="en-US" altLang="zh-CN" sz="1800" b="1" spc="300" dirty="0">
                  <a:solidFill>
                    <a:schemeClr val="accent1"/>
                  </a:solidFill>
                  <a:latin typeface="+mj-ea"/>
                  <a:ea typeface="+mj-ea"/>
                  <a:cs typeface="微软雅黑" panose="020B0503020204020204" pitchFamily="34" charset="-122"/>
                </a:rPr>
                <a:t>05</a:t>
              </a:r>
            </a:p>
          </p:txBody>
        </p:sp>
        <p:cxnSp>
          <p:nvCxnSpPr>
            <p:cNvPr id="71" name="直接连接符 70"/>
            <p:cNvCxnSpPr/>
            <p:nvPr>
              <p:custDataLst>
                <p:tags r:id="rId12"/>
              </p:custDataLst>
            </p:nvPr>
          </p:nvCxnSpPr>
          <p:spPr>
            <a:xfrm>
              <a:off x="13124" y="5278"/>
              <a:ext cx="2265" cy="0"/>
            </a:xfrm>
            <a:prstGeom prst="line">
              <a:avLst/>
            </a:prstGeom>
            <a:ln w="9525">
              <a:gradFill>
                <a:gsLst>
                  <a:gs pos="95000">
                    <a:srgbClr val="376FFF">
                      <a:alpha val="0"/>
                    </a:srgbClr>
                  </a:gs>
                  <a:gs pos="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72" name="椭圆 71"/>
            <p:cNvSpPr>
              <a:spLocks noChangeAspect="1"/>
            </p:cNvSpPr>
            <p:nvPr>
              <p:custDataLst>
                <p:tags r:id="rId13"/>
              </p:custDataLst>
            </p:nvPr>
          </p:nvSpPr>
          <p:spPr>
            <a:xfrm>
              <a:off x="6187" y="5179"/>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73" name="正文"/>
            <p:cNvSpPr txBox="1"/>
            <p:nvPr>
              <p:custDataLst>
                <p:tags r:id="rId14"/>
              </p:custDataLst>
            </p:nvPr>
          </p:nvSpPr>
          <p:spPr>
            <a:xfrm>
              <a:off x="1174" y="5434"/>
              <a:ext cx="4535" cy="1281"/>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进行系统设计和架构规划</a:t>
              </a:r>
            </a:p>
          </p:txBody>
        </p:sp>
        <p:sp>
          <p:nvSpPr>
            <p:cNvPr id="74" name="标题"/>
            <p:cNvSpPr txBox="1"/>
            <p:nvPr>
              <p:custDataLst>
                <p:tags r:id="rId15"/>
              </p:custDataLst>
            </p:nvPr>
          </p:nvSpPr>
          <p:spPr>
            <a:xfrm>
              <a:off x="1174" y="4682"/>
              <a:ext cx="4535" cy="588"/>
            </a:xfrm>
            <a:prstGeom prst="rect">
              <a:avLst/>
            </a:prstGeom>
            <a:noFill/>
          </p:spPr>
          <p:txBody>
            <a:bodyPr wrap="square" lIns="0" tIns="0" rIns="0" bIns="0" rtlCol="0" anchor="b">
              <a:normAutofit/>
            </a:bodyPr>
            <a:lstStyle/>
            <a:p>
              <a:pPr algn="r"/>
              <a:r>
                <a:rPr lang="en-US" altLang="zh-CN" sz="1800" b="1" spc="300" dirty="0">
                  <a:solidFill>
                    <a:schemeClr val="accent1"/>
                  </a:solidFill>
                  <a:latin typeface="+mj-ea"/>
                  <a:ea typeface="+mj-ea"/>
                  <a:cs typeface="微软雅黑" panose="020B0503020204020204" pitchFamily="34" charset="-122"/>
                </a:rPr>
                <a:t>02</a:t>
              </a:r>
            </a:p>
          </p:txBody>
        </p:sp>
        <p:cxnSp>
          <p:nvCxnSpPr>
            <p:cNvPr id="75" name="直接连接符 74"/>
            <p:cNvCxnSpPr/>
            <p:nvPr>
              <p:custDataLst>
                <p:tags r:id="rId16"/>
              </p:custDataLst>
            </p:nvPr>
          </p:nvCxnSpPr>
          <p:spPr>
            <a:xfrm>
              <a:off x="3408" y="5369"/>
              <a:ext cx="2265" cy="0"/>
            </a:xfrm>
            <a:prstGeom prst="line">
              <a:avLst/>
            </a:prstGeom>
            <a:ln w="9525">
              <a:gradFill>
                <a:gsLst>
                  <a:gs pos="95000">
                    <a:srgbClr val="376FFF">
                      <a:alpha val="0"/>
                    </a:srgbClr>
                  </a:gs>
                  <a:gs pos="0">
                    <a:schemeClr val="accent1">
                      <a:alpha val="80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76" name="椭圆 75"/>
            <p:cNvSpPr>
              <a:spLocks noChangeAspect="1"/>
            </p:cNvSpPr>
            <p:nvPr>
              <p:custDataLst>
                <p:tags r:id="rId17"/>
              </p:custDataLst>
            </p:nvPr>
          </p:nvSpPr>
          <p:spPr>
            <a:xfrm>
              <a:off x="11953" y="3702"/>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77" name="正文"/>
            <p:cNvSpPr txBox="1"/>
            <p:nvPr>
              <p:custDataLst>
                <p:tags r:id="rId18"/>
              </p:custDataLst>
            </p:nvPr>
          </p:nvSpPr>
          <p:spPr>
            <a:xfrm>
              <a:off x="12923" y="3868"/>
              <a:ext cx="4481" cy="623"/>
            </a:xfrm>
            <a:prstGeom prst="rect">
              <a:avLst/>
            </a:prstGeom>
            <a:noFill/>
          </p:spPr>
          <p:txBody>
            <a:bodyPr wrap="square" lIns="0" tIns="0" rIns="0" bIns="0" rtlCol="0" anchor="t" anchorCtr="0">
              <a:normAutofit fontScale="90000" lnSpcReduction="10000"/>
            </a:bodyPr>
            <a:lstStyle/>
            <a:p>
              <a:pPr lvl="0" algn="l">
                <a:lnSpc>
                  <a:spcPct val="130000"/>
                </a:lnSpc>
                <a:spcBef>
                  <a:spcPts val="0"/>
                </a:spcBef>
                <a:spcAft>
                  <a:spcPts val="0"/>
                </a:spcAft>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将各个模块进行集成，进行系统测试和优化调整</a:t>
              </a:r>
            </a:p>
          </p:txBody>
        </p:sp>
        <p:sp>
          <p:nvSpPr>
            <p:cNvPr id="78" name="标题"/>
            <p:cNvSpPr txBox="1"/>
            <p:nvPr>
              <p:custDataLst>
                <p:tags r:id="rId19"/>
              </p:custDataLst>
            </p:nvPr>
          </p:nvSpPr>
          <p:spPr>
            <a:xfrm>
              <a:off x="12923" y="3116"/>
              <a:ext cx="4903" cy="588"/>
            </a:xfrm>
            <a:prstGeom prst="rect">
              <a:avLst/>
            </a:prstGeom>
            <a:noFill/>
          </p:spPr>
          <p:txBody>
            <a:bodyPr wrap="square" lIns="0" tIns="0" rIns="0" bIns="0" rtlCol="0" anchor="b">
              <a:normAutofit/>
            </a:bodyPr>
            <a:lstStyle/>
            <a:p>
              <a:pPr algn="l"/>
              <a:r>
                <a:rPr lang="en-US" altLang="zh-CN" sz="1800" b="1" spc="300" dirty="0">
                  <a:solidFill>
                    <a:schemeClr val="accent1"/>
                  </a:solidFill>
                  <a:latin typeface="+mj-ea"/>
                  <a:ea typeface="+mj-ea"/>
                  <a:cs typeface="微软雅黑" panose="020B0503020204020204" pitchFamily="34" charset="-122"/>
                </a:rPr>
                <a:t>06</a:t>
              </a:r>
            </a:p>
          </p:txBody>
        </p:sp>
        <p:cxnSp>
          <p:nvCxnSpPr>
            <p:cNvPr id="79" name="直接连接符 78"/>
            <p:cNvCxnSpPr/>
            <p:nvPr>
              <p:custDataLst>
                <p:tags r:id="rId20"/>
              </p:custDataLst>
            </p:nvPr>
          </p:nvCxnSpPr>
          <p:spPr>
            <a:xfrm>
              <a:off x="12923" y="3803"/>
              <a:ext cx="2265" cy="0"/>
            </a:xfrm>
            <a:prstGeom prst="line">
              <a:avLst/>
            </a:prstGeom>
            <a:ln w="9525">
              <a:gradFill>
                <a:gsLst>
                  <a:gs pos="95000">
                    <a:srgbClr val="376FFF">
                      <a:alpha val="0"/>
                    </a:srgbClr>
                  </a:gs>
                  <a:gs pos="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0" name="椭圆 79"/>
            <p:cNvSpPr>
              <a:spLocks noChangeAspect="1"/>
            </p:cNvSpPr>
            <p:nvPr>
              <p:custDataLst>
                <p:tags r:id="rId21"/>
              </p:custDataLst>
            </p:nvPr>
          </p:nvSpPr>
          <p:spPr>
            <a:xfrm>
              <a:off x="6659" y="3702"/>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81" name="正文"/>
            <p:cNvSpPr txBox="1"/>
            <p:nvPr>
              <p:custDataLst>
                <p:tags r:id="rId22"/>
              </p:custDataLst>
            </p:nvPr>
          </p:nvSpPr>
          <p:spPr>
            <a:xfrm>
              <a:off x="1388" y="3868"/>
              <a:ext cx="4535" cy="838"/>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确定项目需求和目标</a:t>
              </a:r>
            </a:p>
          </p:txBody>
        </p:sp>
        <p:sp>
          <p:nvSpPr>
            <p:cNvPr id="82" name="标题"/>
            <p:cNvSpPr txBox="1"/>
            <p:nvPr>
              <p:custDataLst>
                <p:tags r:id="rId23"/>
              </p:custDataLst>
            </p:nvPr>
          </p:nvSpPr>
          <p:spPr>
            <a:xfrm>
              <a:off x="1388" y="3116"/>
              <a:ext cx="4535" cy="588"/>
            </a:xfrm>
            <a:prstGeom prst="rect">
              <a:avLst/>
            </a:prstGeom>
            <a:noFill/>
          </p:spPr>
          <p:txBody>
            <a:bodyPr wrap="square" lIns="0" tIns="0" rIns="0" bIns="0" rtlCol="0" anchor="b">
              <a:normAutofit/>
            </a:bodyPr>
            <a:lstStyle/>
            <a:p>
              <a:pPr algn="r"/>
              <a:r>
                <a:rPr lang="en-US" altLang="zh-CN" sz="1800" b="1" spc="300" dirty="0">
                  <a:solidFill>
                    <a:schemeClr val="accent1"/>
                  </a:solidFill>
                  <a:latin typeface="+mj-ea"/>
                  <a:ea typeface="+mj-ea"/>
                  <a:cs typeface="微软雅黑" panose="020B0503020204020204" pitchFamily="34" charset="-122"/>
                </a:rPr>
                <a:t>01</a:t>
              </a:r>
            </a:p>
          </p:txBody>
        </p:sp>
        <p:cxnSp>
          <p:nvCxnSpPr>
            <p:cNvPr id="83" name="直接连接符 82"/>
            <p:cNvCxnSpPr/>
            <p:nvPr>
              <p:custDataLst>
                <p:tags r:id="rId24"/>
              </p:custDataLst>
            </p:nvPr>
          </p:nvCxnSpPr>
          <p:spPr>
            <a:xfrm>
              <a:off x="3685" y="3803"/>
              <a:ext cx="2199" cy="0"/>
            </a:xfrm>
            <a:prstGeom prst="line">
              <a:avLst/>
            </a:prstGeom>
            <a:ln w="9525">
              <a:gradFill>
                <a:gsLst>
                  <a:gs pos="95000">
                    <a:srgbClr val="376FFF">
                      <a:alpha val="0"/>
                    </a:srgbClr>
                  </a:gs>
                  <a:gs pos="0">
                    <a:schemeClr val="accent1">
                      <a:alpha val="80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custDataLst>
                <p:tags r:id="rId25"/>
              </p:custDataLst>
            </p:nvPr>
          </p:nvSpPr>
          <p:spPr>
            <a:xfrm>
              <a:off x="7626" y="5860"/>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85" name="正文"/>
            <p:cNvSpPr txBox="1"/>
            <p:nvPr>
              <p:custDataLst>
                <p:tags r:id="rId26"/>
              </p:custDataLst>
            </p:nvPr>
          </p:nvSpPr>
          <p:spPr>
            <a:xfrm>
              <a:off x="5424" y="7012"/>
              <a:ext cx="3860" cy="1719"/>
            </a:xfrm>
            <a:prstGeom prst="rect">
              <a:avLst/>
            </a:prstGeom>
            <a:noFill/>
          </p:spPr>
          <p:txBody>
            <a:bodyPr wrap="square" lIns="0" tIns="0" rIns="0" bIns="0" rtlCol="0" anchor="t" anchorCtr="0">
              <a:normAutofit/>
            </a:bodyPr>
            <a:lstStyle/>
            <a:p>
              <a:pPr lvl="0" algn="ct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进行书籍相关的数据采集和处理，建立系统的数据源。</a:t>
              </a:r>
            </a:p>
          </p:txBody>
        </p:sp>
        <p:sp>
          <p:nvSpPr>
            <p:cNvPr id="86" name="标题"/>
            <p:cNvSpPr txBox="1"/>
            <p:nvPr>
              <p:custDataLst>
                <p:tags r:id="rId27"/>
              </p:custDataLst>
            </p:nvPr>
          </p:nvSpPr>
          <p:spPr>
            <a:xfrm>
              <a:off x="6166" y="6260"/>
              <a:ext cx="3118" cy="588"/>
            </a:xfrm>
            <a:prstGeom prst="rect">
              <a:avLst/>
            </a:prstGeom>
            <a:noFill/>
          </p:spPr>
          <p:txBody>
            <a:bodyPr wrap="square" lIns="0" tIns="0" rIns="0" bIns="0" rtlCol="0" anchor="b">
              <a:normAutofit/>
            </a:bodyPr>
            <a:lstStyle/>
            <a:p>
              <a:pPr algn="ctr"/>
              <a:r>
                <a:rPr lang="en-US" altLang="zh-CN" sz="1800" b="1" spc="300" dirty="0">
                  <a:solidFill>
                    <a:schemeClr val="accent1"/>
                  </a:solidFill>
                  <a:latin typeface="+mj-ea"/>
                  <a:ea typeface="+mj-ea"/>
                  <a:cs typeface="微软雅黑" panose="020B0503020204020204" pitchFamily="34" charset="-122"/>
                </a:rPr>
                <a:t>03</a:t>
              </a:r>
            </a:p>
          </p:txBody>
        </p:sp>
        <p:cxnSp>
          <p:nvCxnSpPr>
            <p:cNvPr id="87" name="直接连接符 86"/>
            <p:cNvCxnSpPr/>
            <p:nvPr>
              <p:custDataLst>
                <p:tags r:id="rId28"/>
              </p:custDataLst>
            </p:nvPr>
          </p:nvCxnSpPr>
          <p:spPr>
            <a:xfrm>
              <a:off x="6308" y="6947"/>
              <a:ext cx="2835" cy="0"/>
            </a:xfrm>
            <a:prstGeom prst="line">
              <a:avLst/>
            </a:prstGeom>
            <a:ln w="9525">
              <a:gradFill>
                <a:gsLst>
                  <a:gs pos="95000">
                    <a:srgbClr val="376FFF">
                      <a:alpha val="0"/>
                    </a:srgbClr>
                  </a:gs>
                  <a:gs pos="0">
                    <a:schemeClr val="accent1">
                      <a:alpha val="0"/>
                    </a:schemeClr>
                  </a:gs>
                  <a:gs pos="5000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8" name="椭圆 87"/>
            <p:cNvSpPr>
              <a:spLocks noChangeAspect="1"/>
            </p:cNvSpPr>
            <p:nvPr>
              <p:custDataLst>
                <p:tags r:id="rId29"/>
              </p:custDataLst>
            </p:nvPr>
          </p:nvSpPr>
          <p:spPr>
            <a:xfrm>
              <a:off x="10984" y="5860"/>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89" name="正文"/>
            <p:cNvSpPr txBox="1"/>
            <p:nvPr>
              <p:custDataLst>
                <p:tags r:id="rId30"/>
              </p:custDataLst>
            </p:nvPr>
          </p:nvSpPr>
          <p:spPr>
            <a:xfrm>
              <a:off x="9524" y="7012"/>
              <a:ext cx="3118" cy="1719"/>
            </a:xfrm>
            <a:prstGeom prst="rect">
              <a:avLst/>
            </a:prstGeom>
            <a:noFill/>
          </p:spPr>
          <p:txBody>
            <a:bodyPr wrap="square" lIns="0" tIns="0" rIns="0" bIns="0" rtlCol="0" anchor="t" anchorCtr="0">
              <a:normAutofit/>
            </a:bodyPr>
            <a:lstStyle/>
            <a:p>
              <a:pPr lvl="0" algn="ct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设计和开发搜索引擎，完成系统功能模块</a:t>
              </a:r>
            </a:p>
          </p:txBody>
        </p:sp>
        <p:sp>
          <p:nvSpPr>
            <p:cNvPr id="90" name="标题"/>
            <p:cNvSpPr txBox="1"/>
            <p:nvPr>
              <p:custDataLst>
                <p:tags r:id="rId31"/>
              </p:custDataLst>
            </p:nvPr>
          </p:nvSpPr>
          <p:spPr>
            <a:xfrm>
              <a:off x="9524" y="6260"/>
              <a:ext cx="3118" cy="588"/>
            </a:xfrm>
            <a:prstGeom prst="rect">
              <a:avLst/>
            </a:prstGeom>
            <a:noFill/>
          </p:spPr>
          <p:txBody>
            <a:bodyPr wrap="square" lIns="0" tIns="0" rIns="0" bIns="0" rtlCol="0" anchor="b">
              <a:normAutofit/>
            </a:bodyPr>
            <a:lstStyle/>
            <a:p>
              <a:pPr algn="ctr"/>
              <a:r>
                <a:rPr lang="en-US" altLang="zh-CN" sz="1800" b="1" spc="300" dirty="0">
                  <a:solidFill>
                    <a:schemeClr val="accent1"/>
                  </a:solidFill>
                  <a:latin typeface="+mj-ea"/>
                  <a:ea typeface="+mj-ea"/>
                  <a:cs typeface="微软雅黑" panose="020B0503020204020204" pitchFamily="34" charset="-122"/>
                </a:rPr>
                <a:t>04</a:t>
              </a:r>
            </a:p>
          </p:txBody>
        </p:sp>
        <p:cxnSp>
          <p:nvCxnSpPr>
            <p:cNvPr id="91" name="直接连接符 90"/>
            <p:cNvCxnSpPr/>
            <p:nvPr>
              <p:custDataLst>
                <p:tags r:id="rId32"/>
              </p:custDataLst>
            </p:nvPr>
          </p:nvCxnSpPr>
          <p:spPr>
            <a:xfrm>
              <a:off x="9951" y="6947"/>
              <a:ext cx="2265" cy="0"/>
            </a:xfrm>
            <a:prstGeom prst="line">
              <a:avLst/>
            </a:prstGeom>
            <a:ln w="9525">
              <a:gradFill>
                <a:gsLst>
                  <a:gs pos="95000">
                    <a:srgbClr val="376FFF">
                      <a:alpha val="0"/>
                    </a:srgbClr>
                  </a:gs>
                  <a:gs pos="0">
                    <a:schemeClr val="accent1">
                      <a:alpha val="0"/>
                    </a:schemeClr>
                  </a:gs>
                  <a:gs pos="5000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17620" y="1315085"/>
            <a:ext cx="4307840" cy="2618105"/>
            <a:chOff x="6012" y="2071"/>
            <a:chExt cx="6784" cy="4123"/>
          </a:xfrm>
        </p:grpSpPr>
        <p:sp>
          <p:nvSpPr>
            <p:cNvPr id="62" name="上箭头 61"/>
            <p:cNvSpPr/>
            <p:nvPr>
              <p:custDataLst>
                <p:tags r:id="rId2"/>
              </p:custDataLst>
            </p:nvPr>
          </p:nvSpPr>
          <p:spPr>
            <a:xfrm>
              <a:off x="10313" y="2670"/>
              <a:ext cx="686" cy="764"/>
            </a:xfrm>
            <a:prstGeom prst="upArrow">
              <a:avLst>
                <a:gd name="adj1" fmla="val 54584"/>
                <a:gd name="adj2" fmla="val 70496"/>
              </a:avLst>
            </a:prstGeom>
            <a:gradFill>
              <a:gsLst>
                <a:gs pos="0">
                  <a:schemeClr val="accent1">
                    <a:lumMod val="5000"/>
                    <a:lumOff val="95000"/>
                    <a:alpha val="0"/>
                  </a:schemeClr>
                </a:gs>
                <a:gs pos="85000">
                  <a:schemeClr val="accent1">
                    <a:alpha val="2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椭圆 62"/>
            <p:cNvSpPr/>
            <p:nvPr>
              <p:custDataLst>
                <p:tags r:id="rId3"/>
              </p:custDataLst>
            </p:nvPr>
          </p:nvSpPr>
          <p:spPr>
            <a:xfrm>
              <a:off x="6012" y="3268"/>
              <a:ext cx="6785" cy="2876"/>
            </a:xfrm>
            <a:prstGeom prst="ellipse">
              <a:avLst/>
            </a:prstGeom>
            <a:noFill/>
            <a:ln w="15875">
              <a:gradFill>
                <a:gsLst>
                  <a:gs pos="8000">
                    <a:schemeClr val="accent1">
                      <a:alpha val="0"/>
                    </a:schemeClr>
                  </a:gs>
                  <a:gs pos="100000">
                    <a:schemeClr val="accent1">
                      <a:alpha val="8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椭圆 63"/>
            <p:cNvSpPr/>
            <p:nvPr>
              <p:custDataLst>
                <p:tags r:id="rId4"/>
              </p:custDataLst>
            </p:nvPr>
          </p:nvSpPr>
          <p:spPr>
            <a:xfrm>
              <a:off x="6623" y="3434"/>
              <a:ext cx="5771" cy="2447"/>
            </a:xfrm>
            <a:prstGeom prst="ellipse">
              <a:avLst/>
            </a:prstGeom>
            <a:noFill/>
            <a:ln>
              <a:gradFill>
                <a:gsLst>
                  <a:gs pos="71000">
                    <a:schemeClr val="accent1">
                      <a:alpha val="0"/>
                    </a:schemeClr>
                  </a:gs>
                  <a:gs pos="100000">
                    <a:schemeClr val="accent1"/>
                  </a:gs>
                </a:gsLst>
                <a:lin ang="336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椭圆 64"/>
            <p:cNvSpPr/>
            <p:nvPr>
              <p:custDataLst>
                <p:tags r:id="rId5"/>
              </p:custDataLst>
            </p:nvPr>
          </p:nvSpPr>
          <p:spPr>
            <a:xfrm>
              <a:off x="6375" y="3434"/>
              <a:ext cx="5771" cy="2447"/>
            </a:xfrm>
            <a:prstGeom prst="ellipse">
              <a:avLst/>
            </a:prstGeom>
            <a:noFill/>
            <a:ln>
              <a:gradFill>
                <a:gsLst>
                  <a:gs pos="15000">
                    <a:schemeClr val="accent1">
                      <a:alpha val="0"/>
                    </a:schemeClr>
                  </a:gs>
                  <a:gs pos="0">
                    <a:schemeClr val="accent1"/>
                  </a:gs>
                </a:gsLst>
                <a:lin ang="1380000" scaled="0"/>
              </a:gradFill>
            </a:ln>
          </p:spPr>
          <p:style>
            <a:lnRef idx="2">
              <a:schemeClr val="accent1">
                <a:shade val="50000"/>
              </a:schemeClr>
            </a:lnRef>
            <a:fillRef idx="1">
              <a:schemeClr val="accent1"/>
            </a:fillRef>
            <a:effectRef idx="0">
              <a:schemeClr val="accent1"/>
            </a:effectRef>
            <a:fontRef idx="minor">
              <a:schemeClr val="lt1"/>
            </a:fontRef>
          </p:style>
          <p:txBody>
            <a:bodyPr bIns="71755" rtlCol="0" anchor="ctr">
              <a:normAutofit/>
            </a:bodyPr>
            <a:lstStyle/>
            <a:p>
              <a:pPr algn="ctr"/>
              <a:endParaRPr lang="zh-CN" altLang="en-US" sz="1800"/>
            </a:p>
          </p:txBody>
        </p:sp>
        <p:sp>
          <p:nvSpPr>
            <p:cNvPr id="66" name="上箭头 65"/>
            <p:cNvSpPr/>
            <p:nvPr>
              <p:custDataLst>
                <p:tags r:id="rId6"/>
              </p:custDataLst>
            </p:nvPr>
          </p:nvSpPr>
          <p:spPr>
            <a:xfrm>
              <a:off x="8218" y="2071"/>
              <a:ext cx="2372" cy="2641"/>
            </a:xfrm>
            <a:prstGeom prst="upArrow">
              <a:avLst>
                <a:gd name="adj1" fmla="val 54584"/>
                <a:gd name="adj2" fmla="val 70496"/>
              </a:avLst>
            </a:prstGeom>
            <a:gradFill>
              <a:gsLst>
                <a:gs pos="0">
                  <a:schemeClr val="accent1">
                    <a:lumMod val="5000"/>
                    <a:lumOff val="95000"/>
                    <a:alpha val="0"/>
                  </a:schemeClr>
                </a:gs>
                <a:gs pos="88000">
                  <a:schemeClr val="accent1">
                    <a:alpha val="55000"/>
                  </a:schemeClr>
                </a:gs>
              </a:gsLst>
              <a:lin ang="16200000" scaled="0"/>
            </a:gradFill>
            <a:ln>
              <a:gradFill>
                <a:gsLst>
                  <a:gs pos="0">
                    <a:schemeClr val="accent1">
                      <a:alpha val="85000"/>
                    </a:schemeClr>
                  </a:gs>
                  <a:gs pos="68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上箭头 66"/>
            <p:cNvSpPr/>
            <p:nvPr>
              <p:custDataLst>
                <p:tags r:id="rId7"/>
              </p:custDataLst>
            </p:nvPr>
          </p:nvSpPr>
          <p:spPr>
            <a:xfrm>
              <a:off x="7496" y="2504"/>
              <a:ext cx="1204" cy="1340"/>
            </a:xfrm>
            <a:prstGeom prst="upArrow">
              <a:avLst>
                <a:gd name="adj1" fmla="val 54584"/>
                <a:gd name="adj2" fmla="val 70496"/>
              </a:avLst>
            </a:prstGeom>
            <a:gradFill>
              <a:gsLst>
                <a:gs pos="0">
                  <a:schemeClr val="accent1">
                    <a:lumMod val="5000"/>
                    <a:lumOff val="95000"/>
                    <a:alpha val="0"/>
                  </a:schemeClr>
                </a:gs>
                <a:gs pos="85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2" name="椭圆 91"/>
            <p:cNvSpPr/>
            <p:nvPr>
              <p:custDataLst>
                <p:tags r:id="rId8"/>
              </p:custDataLst>
            </p:nvPr>
          </p:nvSpPr>
          <p:spPr>
            <a:xfrm>
              <a:off x="6688" y="3966"/>
              <a:ext cx="5257" cy="2228"/>
            </a:xfrm>
            <a:prstGeom prst="ellipse">
              <a:avLst/>
            </a:prstGeom>
            <a:gradFill>
              <a:gsLst>
                <a:gs pos="0">
                  <a:schemeClr val="accent1">
                    <a:lumMod val="5000"/>
                    <a:lumOff val="95000"/>
                    <a:alpha val="0"/>
                  </a:schemeClr>
                </a:gs>
                <a:gs pos="80000">
                  <a:schemeClr val="accent1">
                    <a:alpha val="15000"/>
                  </a:schemeClr>
                </a:gs>
              </a:gsLst>
              <a:lin ang="5400000" scaled="0"/>
            </a:gradFill>
            <a:ln>
              <a:gradFill>
                <a:gsLst>
                  <a:gs pos="26000">
                    <a:schemeClr val="accent1">
                      <a:alpha val="0"/>
                    </a:schemeClr>
                  </a:gs>
                  <a:gs pos="100000">
                    <a:schemeClr val="accent1">
                      <a:alpha val="55000"/>
                    </a:schemeClr>
                  </a:gs>
                </a:gsLst>
                <a:lin ang="474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36195" numCol="1" spcCol="0" rtlCol="0" fromWordArt="0" anchor="t" anchorCtr="0" forceAA="0" compatLnSpc="1">
              <a:normAutofit/>
            </a:bodyPr>
            <a:lstStyle/>
            <a:p>
              <a:pPr lvl="0" algn="ctr">
                <a:lnSpc>
                  <a:spcPct val="130000"/>
                </a:lnSpc>
                <a:spcBef>
                  <a:spcPts val="0"/>
                </a:spcBef>
                <a:spcAft>
                  <a:spcPts val="0"/>
                </a:spcAft>
                <a:buClrTx/>
                <a:buSzTx/>
                <a:buFontTx/>
              </a:pPr>
              <a:r>
                <a:rPr lang="zh-CN" altLang="en-US" sz="1900" b="1">
                  <a:solidFill>
                    <a:schemeClr val="bg2">
                      <a:lumMod val="50000"/>
                    </a:schemeClr>
                  </a:solidFill>
                  <a:effectLst/>
                  <a:latin typeface="微软雅黑" panose="020B0503020204020204" pitchFamily="34" charset="-122"/>
                  <a:ea typeface="微软雅黑" panose="020B0503020204020204" pitchFamily="34" charset="-122"/>
                  <a:cs typeface="+mj-ea"/>
                  <a:sym typeface="+mn-ea"/>
                </a:rPr>
                <a:t>设计开发过程</a:t>
              </a: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测试与优化</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03" name="任意多边形: 形状 102"/>
          <p:cNvSpPr/>
          <p:nvPr>
            <p:custDataLst>
              <p:tags r:id="rId1"/>
            </p:custDataLst>
          </p:nvPr>
        </p:nvSpPr>
        <p:spPr>
          <a:xfrm>
            <a:off x="611505" y="1106488"/>
            <a:ext cx="10969200" cy="1850650"/>
          </a:xfrm>
          <a:custGeom>
            <a:avLst/>
            <a:gdLst>
              <a:gd name="connsiteX0" fmla="*/ 0 w 10969200"/>
              <a:gd name="connsiteY0" fmla="*/ 0 h 1850650"/>
              <a:gd name="connsiteX1" fmla="*/ 10969200 w 10969200"/>
              <a:gd name="connsiteY1" fmla="*/ 0 h 1850650"/>
              <a:gd name="connsiteX2" fmla="*/ 10969200 w 10969200"/>
              <a:gd name="connsiteY2" fmla="*/ 827641 h 1850650"/>
              <a:gd name="connsiteX3" fmla="*/ 10802207 w 10969200"/>
              <a:gd name="connsiteY3" fmla="*/ 906408 h 1850650"/>
              <a:gd name="connsiteX4" fmla="*/ 5484603 w 10969200"/>
              <a:gd name="connsiteY4" fmla="*/ 1850650 h 1850650"/>
              <a:gd name="connsiteX5" fmla="*/ 166996 w 10969200"/>
              <a:gd name="connsiteY5" fmla="*/ 906408 h 1850650"/>
              <a:gd name="connsiteX6" fmla="*/ 0 w 10969200"/>
              <a:gd name="connsiteY6" fmla="*/ 827639 h 18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9200" h="1850650">
                <a:moveTo>
                  <a:pt x="0" y="0"/>
                </a:moveTo>
                <a:lnTo>
                  <a:pt x="10969200" y="0"/>
                </a:lnTo>
                <a:lnTo>
                  <a:pt x="10969200" y="827641"/>
                </a:lnTo>
                <a:lnTo>
                  <a:pt x="10802207" y="906408"/>
                </a:lnTo>
                <a:cubicBezTo>
                  <a:pt x="9441313" y="1489809"/>
                  <a:pt x="7561256" y="1850650"/>
                  <a:pt x="5484603" y="1850650"/>
                </a:cubicBezTo>
                <a:cubicBezTo>
                  <a:pt x="3407948" y="1850650"/>
                  <a:pt x="1527891" y="1489809"/>
                  <a:pt x="166996" y="906408"/>
                </a:cubicBezTo>
                <a:lnTo>
                  <a:pt x="0" y="827639"/>
                </a:lnTo>
                <a:close/>
              </a:path>
            </a:pathLst>
          </a:custGeom>
          <a:noFill/>
          <a:ln w="15875">
            <a:gradFill flip="none" rotWithShape="1">
              <a:gsLst>
                <a:gs pos="0">
                  <a:schemeClr val="accent1">
                    <a:alpha val="40000"/>
                  </a:schemeClr>
                </a:gs>
                <a:gs pos="53000">
                  <a:schemeClr val="accent1">
                    <a:alpha val="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任意多边形: 形状 7"/>
          <p:cNvSpPr/>
          <p:nvPr>
            <p:custDataLst>
              <p:tags r:id="rId2"/>
            </p:custDataLst>
          </p:nvPr>
        </p:nvSpPr>
        <p:spPr>
          <a:xfrm>
            <a:off x="611505" y="1335088"/>
            <a:ext cx="10969200" cy="1850650"/>
          </a:xfrm>
          <a:custGeom>
            <a:avLst/>
            <a:gdLst>
              <a:gd name="connsiteX0" fmla="*/ 0 w 10969200"/>
              <a:gd name="connsiteY0" fmla="*/ 0 h 1850650"/>
              <a:gd name="connsiteX1" fmla="*/ 10969200 w 10969200"/>
              <a:gd name="connsiteY1" fmla="*/ 0 h 1850650"/>
              <a:gd name="connsiteX2" fmla="*/ 10969200 w 10969200"/>
              <a:gd name="connsiteY2" fmla="*/ 827641 h 1850650"/>
              <a:gd name="connsiteX3" fmla="*/ 10802207 w 10969200"/>
              <a:gd name="connsiteY3" fmla="*/ 906408 h 1850650"/>
              <a:gd name="connsiteX4" fmla="*/ 5484603 w 10969200"/>
              <a:gd name="connsiteY4" fmla="*/ 1850650 h 1850650"/>
              <a:gd name="connsiteX5" fmla="*/ 166996 w 10969200"/>
              <a:gd name="connsiteY5" fmla="*/ 906408 h 1850650"/>
              <a:gd name="connsiteX6" fmla="*/ 0 w 10969200"/>
              <a:gd name="connsiteY6" fmla="*/ 827639 h 18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9200" h="1850650">
                <a:moveTo>
                  <a:pt x="0" y="0"/>
                </a:moveTo>
                <a:lnTo>
                  <a:pt x="10969200" y="0"/>
                </a:lnTo>
                <a:lnTo>
                  <a:pt x="10969200" y="827641"/>
                </a:lnTo>
                <a:lnTo>
                  <a:pt x="10802207" y="906408"/>
                </a:lnTo>
                <a:cubicBezTo>
                  <a:pt x="9441313" y="1489809"/>
                  <a:pt x="7561256" y="1850650"/>
                  <a:pt x="5484603" y="1850650"/>
                </a:cubicBezTo>
                <a:cubicBezTo>
                  <a:pt x="3407948" y="1850650"/>
                  <a:pt x="1527891" y="1489809"/>
                  <a:pt x="166996" y="906408"/>
                </a:cubicBezTo>
                <a:lnTo>
                  <a:pt x="0" y="827639"/>
                </a:lnTo>
                <a:close/>
              </a:path>
            </a:pathLst>
          </a:custGeom>
          <a:noFill/>
          <a:ln>
            <a:gradFill flip="none" rotWithShape="1">
              <a:gsLst>
                <a:gs pos="0">
                  <a:schemeClr val="accent1"/>
                </a:gs>
                <a:gs pos="53000">
                  <a:schemeClr val="accent1">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 name="任意多边形: 形状 6"/>
          <p:cNvSpPr/>
          <p:nvPr>
            <p:custDataLst>
              <p:tags r:id="rId3"/>
            </p:custDataLst>
          </p:nvPr>
        </p:nvSpPr>
        <p:spPr>
          <a:xfrm>
            <a:off x="611505" y="1232853"/>
            <a:ext cx="10969200" cy="1850650"/>
          </a:xfrm>
          <a:custGeom>
            <a:avLst/>
            <a:gdLst>
              <a:gd name="connsiteX0" fmla="*/ 0 w 10969200"/>
              <a:gd name="connsiteY0" fmla="*/ 0 h 1850650"/>
              <a:gd name="connsiteX1" fmla="*/ 10969200 w 10969200"/>
              <a:gd name="connsiteY1" fmla="*/ 0 h 1850650"/>
              <a:gd name="connsiteX2" fmla="*/ 10969200 w 10969200"/>
              <a:gd name="connsiteY2" fmla="*/ 827641 h 1850650"/>
              <a:gd name="connsiteX3" fmla="*/ 10802207 w 10969200"/>
              <a:gd name="connsiteY3" fmla="*/ 906408 h 1850650"/>
              <a:gd name="connsiteX4" fmla="*/ 5484603 w 10969200"/>
              <a:gd name="connsiteY4" fmla="*/ 1850650 h 1850650"/>
              <a:gd name="connsiteX5" fmla="*/ 166996 w 10969200"/>
              <a:gd name="connsiteY5" fmla="*/ 906408 h 1850650"/>
              <a:gd name="connsiteX6" fmla="*/ 0 w 10969200"/>
              <a:gd name="connsiteY6" fmla="*/ 827639 h 18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9200" h="1850650">
                <a:moveTo>
                  <a:pt x="0" y="0"/>
                </a:moveTo>
                <a:lnTo>
                  <a:pt x="10969200" y="0"/>
                </a:lnTo>
                <a:lnTo>
                  <a:pt x="10969200" y="827641"/>
                </a:lnTo>
                <a:lnTo>
                  <a:pt x="10802207" y="906408"/>
                </a:lnTo>
                <a:cubicBezTo>
                  <a:pt x="9441313" y="1489809"/>
                  <a:pt x="7561256" y="1850650"/>
                  <a:pt x="5484603" y="1850650"/>
                </a:cubicBezTo>
                <a:cubicBezTo>
                  <a:pt x="3407948" y="1850650"/>
                  <a:pt x="1527891" y="1489809"/>
                  <a:pt x="166996" y="906408"/>
                </a:cubicBezTo>
                <a:lnTo>
                  <a:pt x="0" y="827639"/>
                </a:lnTo>
                <a:close/>
              </a:path>
            </a:pathLst>
          </a:custGeom>
          <a:gradFill>
            <a:gsLst>
              <a:gs pos="100000">
                <a:schemeClr val="accent1">
                  <a:alpha val="18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5" name="组合 4"/>
          <p:cNvGrpSpPr/>
          <p:nvPr>
            <p:custDataLst>
              <p:tags r:id="rId4"/>
            </p:custDataLst>
          </p:nvPr>
        </p:nvGrpSpPr>
        <p:grpSpPr>
          <a:xfrm>
            <a:off x="1700530" y="2390140"/>
            <a:ext cx="1506220" cy="2961640"/>
            <a:chOff x="2678" y="3764"/>
            <a:chExt cx="2372" cy="4664"/>
          </a:xfrm>
        </p:grpSpPr>
        <p:sp>
          <p:nvSpPr>
            <p:cNvPr id="11" name="矩形 2"/>
            <p:cNvSpPr/>
            <p:nvPr>
              <p:custDataLst>
                <p:tags r:id="rId30"/>
              </p:custDataLst>
            </p:nvPr>
          </p:nvSpPr>
          <p:spPr>
            <a:xfrm>
              <a:off x="3424" y="3944"/>
              <a:ext cx="881" cy="881"/>
            </a:xfrm>
            <a:prstGeom prst="ellipse">
              <a:avLst/>
            </a:prstGeom>
            <a:gradFill flip="none" rotWithShape="1">
              <a:gsLst>
                <a:gs pos="75000">
                  <a:schemeClr val="accent1"/>
                </a:gs>
                <a:gs pos="0">
                  <a:schemeClr val="accent1">
                    <a:lumMod val="60000"/>
                    <a:lumOff val="40000"/>
                  </a:schemeClr>
                </a:gs>
              </a:gsLst>
              <a:path path="circle">
                <a:fillToRect r="100000" b="100000"/>
              </a:path>
              <a:tileRect l="-100000" t="-100000"/>
            </a:gra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12" name="椭圆 11"/>
            <p:cNvSpPr/>
            <p:nvPr>
              <p:custDataLst>
                <p:tags r:id="rId31"/>
              </p:custDataLst>
            </p:nvPr>
          </p:nvSpPr>
          <p:spPr>
            <a:xfrm>
              <a:off x="3346" y="3866"/>
              <a:ext cx="1036" cy="1036"/>
            </a:xfrm>
            <a:prstGeom prst="ellipse">
              <a:avLst/>
            </a:prstGeom>
            <a:noFill/>
            <a:ln w="6350">
              <a:gradFill flip="none" rotWithShape="1">
                <a:gsLst>
                  <a:gs pos="0">
                    <a:schemeClr val="accent1"/>
                  </a:gs>
                  <a:gs pos="86000">
                    <a:schemeClr val="accent1">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图形 21"/>
            <p:cNvSpPr/>
            <p:nvPr>
              <p:custDataLst>
                <p:tags r:id="rId32"/>
              </p:custDataLst>
            </p:nvPr>
          </p:nvSpPr>
          <p:spPr>
            <a:xfrm>
              <a:off x="3653" y="4173"/>
              <a:ext cx="423" cy="423"/>
            </a:xfrm>
            <a:custGeom>
              <a:avLst/>
              <a:gdLst>
                <a:gd name="connsiteX0" fmla="*/ 160322 w 268869"/>
                <a:gd name="connsiteY0" fmla="*/ 161989 h 268869"/>
                <a:gd name="connsiteX1" fmla="*/ 160322 w 268869"/>
                <a:gd name="connsiteY1" fmla="*/ 230459 h 268869"/>
                <a:gd name="connsiteX2" fmla="*/ 178691 w 268869"/>
                <a:gd name="connsiteY2" fmla="*/ 248828 h 268869"/>
                <a:gd name="connsiteX3" fmla="*/ 228792 w 268869"/>
                <a:gd name="connsiteY3" fmla="*/ 248828 h 268869"/>
                <a:gd name="connsiteX4" fmla="*/ 247161 w 268869"/>
                <a:gd name="connsiteY4" fmla="*/ 230459 h 268869"/>
                <a:gd name="connsiteX5" fmla="*/ 247161 w 268869"/>
                <a:gd name="connsiteY5" fmla="*/ 180358 h 268869"/>
                <a:gd name="connsiteX6" fmla="*/ 228792 w 268869"/>
                <a:gd name="connsiteY6" fmla="*/ 161989 h 268869"/>
                <a:gd name="connsiteX7" fmla="*/ 160322 w 268869"/>
                <a:gd name="connsiteY7" fmla="*/ 161989 h 268869"/>
                <a:gd name="connsiteX8" fmla="*/ 230459 w 268869"/>
                <a:gd name="connsiteY8" fmla="*/ 268870 h 268869"/>
                <a:gd name="connsiteX9" fmla="*/ 180358 w 268869"/>
                <a:gd name="connsiteY9" fmla="*/ 268870 h 268869"/>
                <a:gd name="connsiteX10" fmla="*/ 143619 w 268869"/>
                <a:gd name="connsiteY10" fmla="*/ 232131 h 268869"/>
                <a:gd name="connsiteX11" fmla="*/ 143619 w 268869"/>
                <a:gd name="connsiteY11" fmla="*/ 143619 h 268869"/>
                <a:gd name="connsiteX12" fmla="*/ 232131 w 268869"/>
                <a:gd name="connsiteY12" fmla="*/ 143619 h 268869"/>
                <a:gd name="connsiteX13" fmla="*/ 268870 w 268869"/>
                <a:gd name="connsiteY13" fmla="*/ 180358 h 268869"/>
                <a:gd name="connsiteX14" fmla="*/ 268870 w 268869"/>
                <a:gd name="connsiteY14" fmla="*/ 230459 h 268869"/>
                <a:gd name="connsiteX15" fmla="*/ 258851 w 268869"/>
                <a:gd name="connsiteY15" fmla="*/ 257184 h 268869"/>
                <a:gd name="connsiteX16" fmla="*/ 230459 w 268869"/>
                <a:gd name="connsiteY16" fmla="*/ 268870 h 268869"/>
                <a:gd name="connsiteX17" fmla="*/ 36738 w 268869"/>
                <a:gd name="connsiteY17" fmla="*/ 161989 h 268869"/>
                <a:gd name="connsiteX18" fmla="*/ 18369 w 268869"/>
                <a:gd name="connsiteY18" fmla="*/ 180358 h 268869"/>
                <a:gd name="connsiteX19" fmla="*/ 18369 w 268869"/>
                <a:gd name="connsiteY19" fmla="*/ 230459 h 268869"/>
                <a:gd name="connsiteX20" fmla="*/ 36738 w 268869"/>
                <a:gd name="connsiteY20" fmla="*/ 248828 h 268869"/>
                <a:gd name="connsiteX21" fmla="*/ 86839 w 268869"/>
                <a:gd name="connsiteY21" fmla="*/ 248828 h 268869"/>
                <a:gd name="connsiteX22" fmla="*/ 105209 w 268869"/>
                <a:gd name="connsiteY22" fmla="*/ 230459 h 268869"/>
                <a:gd name="connsiteX23" fmla="*/ 105209 w 268869"/>
                <a:gd name="connsiteY23" fmla="*/ 161989 h 268869"/>
                <a:gd name="connsiteX24" fmla="*/ 36738 w 268869"/>
                <a:gd name="connsiteY24" fmla="*/ 161989 h 268869"/>
                <a:gd name="connsiteX25" fmla="*/ 88512 w 268869"/>
                <a:gd name="connsiteY25" fmla="*/ 268870 h 268869"/>
                <a:gd name="connsiteX26" fmla="*/ 38411 w 268869"/>
                <a:gd name="connsiteY26" fmla="*/ 268870 h 268869"/>
                <a:gd name="connsiteX27" fmla="*/ 0 w 268869"/>
                <a:gd name="connsiteY27" fmla="*/ 232131 h 268869"/>
                <a:gd name="connsiteX28" fmla="*/ 0 w 268869"/>
                <a:gd name="connsiteY28" fmla="*/ 182025 h 268869"/>
                <a:gd name="connsiteX29" fmla="*/ 11690 w 268869"/>
                <a:gd name="connsiteY29" fmla="*/ 155304 h 268869"/>
                <a:gd name="connsiteX30" fmla="*/ 38411 w 268869"/>
                <a:gd name="connsiteY30" fmla="*/ 143614 h 268869"/>
                <a:gd name="connsiteX31" fmla="*/ 125250 w 268869"/>
                <a:gd name="connsiteY31" fmla="*/ 143614 h 268869"/>
                <a:gd name="connsiteX32" fmla="*/ 125250 w 268869"/>
                <a:gd name="connsiteY32" fmla="*/ 232126 h 268869"/>
                <a:gd name="connsiteX33" fmla="*/ 115232 w 268869"/>
                <a:gd name="connsiteY33" fmla="*/ 258846 h 268869"/>
                <a:gd name="connsiteX34" fmla="*/ 88506 w 268869"/>
                <a:gd name="connsiteY34" fmla="*/ 268870 h 268869"/>
                <a:gd name="connsiteX35" fmla="*/ 160322 w 268869"/>
                <a:gd name="connsiteY35" fmla="*/ 108548 h 268869"/>
                <a:gd name="connsiteX36" fmla="*/ 228792 w 268869"/>
                <a:gd name="connsiteY36" fmla="*/ 108548 h 268869"/>
                <a:gd name="connsiteX37" fmla="*/ 247161 w 268869"/>
                <a:gd name="connsiteY37" fmla="*/ 90179 h 268869"/>
                <a:gd name="connsiteX38" fmla="*/ 247161 w 268869"/>
                <a:gd name="connsiteY38" fmla="*/ 40078 h 268869"/>
                <a:gd name="connsiteX39" fmla="*/ 228792 w 268869"/>
                <a:gd name="connsiteY39" fmla="*/ 21709 h 268869"/>
                <a:gd name="connsiteX40" fmla="*/ 178691 w 268869"/>
                <a:gd name="connsiteY40" fmla="*/ 21709 h 268869"/>
                <a:gd name="connsiteX41" fmla="*/ 160322 w 268869"/>
                <a:gd name="connsiteY41" fmla="*/ 40078 h 268869"/>
                <a:gd name="connsiteX42" fmla="*/ 160322 w 268869"/>
                <a:gd name="connsiteY42" fmla="*/ 108548 h 268869"/>
                <a:gd name="connsiteX43" fmla="*/ 230459 w 268869"/>
                <a:gd name="connsiteY43" fmla="*/ 126917 h 268869"/>
                <a:gd name="connsiteX44" fmla="*/ 141947 w 268869"/>
                <a:gd name="connsiteY44" fmla="*/ 126917 h 268869"/>
                <a:gd name="connsiteX45" fmla="*/ 141947 w 268869"/>
                <a:gd name="connsiteY45" fmla="*/ 38405 h 268869"/>
                <a:gd name="connsiteX46" fmla="*/ 153637 w 268869"/>
                <a:gd name="connsiteY46" fmla="*/ 11690 h 268869"/>
                <a:gd name="connsiteX47" fmla="*/ 180363 w 268869"/>
                <a:gd name="connsiteY47" fmla="*/ 0 h 268869"/>
                <a:gd name="connsiteX48" fmla="*/ 230459 w 268869"/>
                <a:gd name="connsiteY48" fmla="*/ 0 h 268869"/>
                <a:gd name="connsiteX49" fmla="*/ 267197 w 268869"/>
                <a:gd name="connsiteY49" fmla="*/ 38411 h 268869"/>
                <a:gd name="connsiteX50" fmla="*/ 267197 w 268869"/>
                <a:gd name="connsiteY50" fmla="*/ 88512 h 268869"/>
                <a:gd name="connsiteX51" fmla="*/ 257179 w 268869"/>
                <a:gd name="connsiteY51" fmla="*/ 115232 h 268869"/>
                <a:gd name="connsiteX52" fmla="*/ 230459 w 268869"/>
                <a:gd name="connsiteY52" fmla="*/ 126917 h 268869"/>
                <a:gd name="connsiteX53" fmla="*/ 36738 w 268869"/>
                <a:gd name="connsiteY53" fmla="*/ 20042 h 268869"/>
                <a:gd name="connsiteX54" fmla="*/ 18369 w 268869"/>
                <a:gd name="connsiteY54" fmla="*/ 38411 h 268869"/>
                <a:gd name="connsiteX55" fmla="*/ 18369 w 268869"/>
                <a:gd name="connsiteY55" fmla="*/ 88512 h 268869"/>
                <a:gd name="connsiteX56" fmla="*/ 36738 w 268869"/>
                <a:gd name="connsiteY56" fmla="*/ 106881 h 268869"/>
                <a:gd name="connsiteX57" fmla="*/ 105209 w 268869"/>
                <a:gd name="connsiteY57" fmla="*/ 106881 h 268869"/>
                <a:gd name="connsiteX58" fmla="*/ 105209 w 268869"/>
                <a:gd name="connsiteY58" fmla="*/ 38411 h 268869"/>
                <a:gd name="connsiteX59" fmla="*/ 86839 w 268869"/>
                <a:gd name="connsiteY59" fmla="*/ 20042 h 268869"/>
                <a:gd name="connsiteX60" fmla="*/ 36738 w 268869"/>
                <a:gd name="connsiteY60" fmla="*/ 20042 h 268869"/>
                <a:gd name="connsiteX61" fmla="*/ 125250 w 268869"/>
                <a:gd name="connsiteY61" fmla="*/ 126917 h 268869"/>
                <a:gd name="connsiteX62" fmla="*/ 36738 w 268869"/>
                <a:gd name="connsiteY62" fmla="*/ 126917 h 268869"/>
                <a:gd name="connsiteX63" fmla="*/ 0 w 268869"/>
                <a:gd name="connsiteY63" fmla="*/ 90179 h 268869"/>
                <a:gd name="connsiteX64" fmla="*/ 0 w 268869"/>
                <a:gd name="connsiteY64" fmla="*/ 40078 h 268869"/>
                <a:gd name="connsiteX65" fmla="*/ 11690 w 268869"/>
                <a:gd name="connsiteY65" fmla="*/ 13357 h 268869"/>
                <a:gd name="connsiteX66" fmla="*/ 36738 w 268869"/>
                <a:gd name="connsiteY66" fmla="*/ 1672 h 268869"/>
                <a:gd name="connsiteX67" fmla="*/ 86839 w 268869"/>
                <a:gd name="connsiteY67" fmla="*/ 1672 h 268869"/>
                <a:gd name="connsiteX68" fmla="*/ 123578 w 268869"/>
                <a:gd name="connsiteY68" fmla="*/ 38411 h 268869"/>
                <a:gd name="connsiteX69" fmla="*/ 123578 w 268869"/>
                <a:gd name="connsiteY69" fmla="*/ 126923 h 268869"/>
                <a:gd name="connsiteX70" fmla="*/ 125245 w 268869"/>
                <a:gd name="connsiteY70" fmla="*/ 126923 h 26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8869" h="268869">
                  <a:moveTo>
                    <a:pt x="160322" y="161989"/>
                  </a:moveTo>
                  <a:lnTo>
                    <a:pt x="160322" y="230459"/>
                  </a:lnTo>
                  <a:cubicBezTo>
                    <a:pt x="160322" y="240477"/>
                    <a:pt x="168667" y="248828"/>
                    <a:pt x="178691" y="248828"/>
                  </a:cubicBezTo>
                  <a:lnTo>
                    <a:pt x="228792" y="248828"/>
                  </a:lnTo>
                  <a:cubicBezTo>
                    <a:pt x="238810" y="248828"/>
                    <a:pt x="247161" y="240477"/>
                    <a:pt x="247161" y="230459"/>
                  </a:cubicBezTo>
                  <a:lnTo>
                    <a:pt x="247161" y="180358"/>
                  </a:lnTo>
                  <a:cubicBezTo>
                    <a:pt x="247161" y="170340"/>
                    <a:pt x="238810" y="161989"/>
                    <a:pt x="228792" y="161989"/>
                  </a:cubicBezTo>
                  <a:lnTo>
                    <a:pt x="160322" y="161989"/>
                  </a:lnTo>
                  <a:close/>
                  <a:moveTo>
                    <a:pt x="230459" y="268870"/>
                  </a:moveTo>
                  <a:lnTo>
                    <a:pt x="180358" y="268870"/>
                  </a:lnTo>
                  <a:cubicBezTo>
                    <a:pt x="160322" y="268870"/>
                    <a:pt x="143619" y="252167"/>
                    <a:pt x="143619" y="232131"/>
                  </a:cubicBezTo>
                  <a:lnTo>
                    <a:pt x="143619" y="143619"/>
                  </a:lnTo>
                  <a:lnTo>
                    <a:pt x="232131" y="143619"/>
                  </a:lnTo>
                  <a:cubicBezTo>
                    <a:pt x="252167" y="143619"/>
                    <a:pt x="268870" y="160322"/>
                    <a:pt x="268870" y="180358"/>
                  </a:cubicBezTo>
                  <a:lnTo>
                    <a:pt x="268870" y="230459"/>
                  </a:lnTo>
                  <a:cubicBezTo>
                    <a:pt x="268870" y="240477"/>
                    <a:pt x="265530" y="248828"/>
                    <a:pt x="258851" y="257184"/>
                  </a:cubicBezTo>
                  <a:cubicBezTo>
                    <a:pt x="248828" y="265525"/>
                    <a:pt x="240477" y="268870"/>
                    <a:pt x="230459" y="268870"/>
                  </a:cubicBezTo>
                  <a:close/>
                  <a:moveTo>
                    <a:pt x="36738" y="161989"/>
                  </a:moveTo>
                  <a:cubicBezTo>
                    <a:pt x="26720" y="161989"/>
                    <a:pt x="18369" y="170340"/>
                    <a:pt x="18369" y="180358"/>
                  </a:cubicBezTo>
                  <a:lnTo>
                    <a:pt x="18369" y="230459"/>
                  </a:lnTo>
                  <a:cubicBezTo>
                    <a:pt x="18369" y="240477"/>
                    <a:pt x="26720" y="248828"/>
                    <a:pt x="36738" y="248828"/>
                  </a:cubicBezTo>
                  <a:lnTo>
                    <a:pt x="86839" y="248828"/>
                  </a:lnTo>
                  <a:cubicBezTo>
                    <a:pt x="96858" y="248828"/>
                    <a:pt x="105209" y="240477"/>
                    <a:pt x="105209" y="230459"/>
                  </a:cubicBezTo>
                  <a:lnTo>
                    <a:pt x="105209" y="161989"/>
                  </a:lnTo>
                  <a:lnTo>
                    <a:pt x="36738" y="161989"/>
                  </a:lnTo>
                  <a:close/>
                  <a:moveTo>
                    <a:pt x="88512" y="268870"/>
                  </a:moveTo>
                  <a:lnTo>
                    <a:pt x="38411" y="268870"/>
                  </a:lnTo>
                  <a:cubicBezTo>
                    <a:pt x="16702" y="268870"/>
                    <a:pt x="0" y="252167"/>
                    <a:pt x="0" y="232131"/>
                  </a:cubicBezTo>
                  <a:lnTo>
                    <a:pt x="0" y="182025"/>
                  </a:lnTo>
                  <a:cubicBezTo>
                    <a:pt x="0" y="172007"/>
                    <a:pt x="3339" y="161983"/>
                    <a:pt x="11690" y="155304"/>
                  </a:cubicBezTo>
                  <a:cubicBezTo>
                    <a:pt x="18369" y="148626"/>
                    <a:pt x="28393" y="143614"/>
                    <a:pt x="38411" y="143614"/>
                  </a:cubicBezTo>
                  <a:lnTo>
                    <a:pt x="125250" y="143614"/>
                  </a:lnTo>
                  <a:lnTo>
                    <a:pt x="125250" y="232126"/>
                  </a:lnTo>
                  <a:cubicBezTo>
                    <a:pt x="125250" y="242144"/>
                    <a:pt x="121911" y="250495"/>
                    <a:pt x="115232" y="258846"/>
                  </a:cubicBezTo>
                  <a:cubicBezTo>
                    <a:pt x="106881" y="265530"/>
                    <a:pt x="98530" y="268870"/>
                    <a:pt x="88506" y="268870"/>
                  </a:cubicBezTo>
                  <a:close/>
                  <a:moveTo>
                    <a:pt x="160322" y="108548"/>
                  </a:moveTo>
                  <a:lnTo>
                    <a:pt x="228792" y="108548"/>
                  </a:lnTo>
                  <a:cubicBezTo>
                    <a:pt x="238810" y="108548"/>
                    <a:pt x="247161" y="100202"/>
                    <a:pt x="247161" y="90179"/>
                  </a:cubicBezTo>
                  <a:lnTo>
                    <a:pt x="247161" y="40078"/>
                  </a:lnTo>
                  <a:cubicBezTo>
                    <a:pt x="247161" y="30060"/>
                    <a:pt x="238810" y="21709"/>
                    <a:pt x="228792" y="21709"/>
                  </a:cubicBezTo>
                  <a:lnTo>
                    <a:pt x="178691" y="21709"/>
                  </a:lnTo>
                  <a:cubicBezTo>
                    <a:pt x="168667" y="21709"/>
                    <a:pt x="160322" y="30060"/>
                    <a:pt x="160322" y="40078"/>
                  </a:cubicBezTo>
                  <a:lnTo>
                    <a:pt x="160322" y="108548"/>
                  </a:lnTo>
                  <a:close/>
                  <a:moveTo>
                    <a:pt x="230459" y="126917"/>
                  </a:moveTo>
                  <a:lnTo>
                    <a:pt x="141947" y="126917"/>
                  </a:lnTo>
                  <a:lnTo>
                    <a:pt x="141947" y="38405"/>
                  </a:lnTo>
                  <a:cubicBezTo>
                    <a:pt x="141947" y="28393"/>
                    <a:pt x="145292" y="18369"/>
                    <a:pt x="153637" y="11690"/>
                  </a:cubicBezTo>
                  <a:cubicBezTo>
                    <a:pt x="160322" y="5012"/>
                    <a:pt x="170340" y="0"/>
                    <a:pt x="180363" y="0"/>
                  </a:cubicBezTo>
                  <a:lnTo>
                    <a:pt x="230459" y="0"/>
                  </a:lnTo>
                  <a:cubicBezTo>
                    <a:pt x="250500" y="1667"/>
                    <a:pt x="267197" y="18369"/>
                    <a:pt x="267197" y="38411"/>
                  </a:cubicBezTo>
                  <a:lnTo>
                    <a:pt x="267197" y="88512"/>
                  </a:lnTo>
                  <a:cubicBezTo>
                    <a:pt x="267197" y="98530"/>
                    <a:pt x="263863" y="106881"/>
                    <a:pt x="257179" y="115232"/>
                  </a:cubicBezTo>
                  <a:cubicBezTo>
                    <a:pt x="248828" y="123578"/>
                    <a:pt x="240477" y="126917"/>
                    <a:pt x="230459" y="126917"/>
                  </a:cubicBezTo>
                  <a:close/>
                  <a:moveTo>
                    <a:pt x="36738" y="20042"/>
                  </a:moveTo>
                  <a:cubicBezTo>
                    <a:pt x="26720" y="20042"/>
                    <a:pt x="18369" y="28393"/>
                    <a:pt x="18369" y="38411"/>
                  </a:cubicBezTo>
                  <a:lnTo>
                    <a:pt x="18369" y="88512"/>
                  </a:lnTo>
                  <a:cubicBezTo>
                    <a:pt x="18369" y="98530"/>
                    <a:pt x="26720" y="106881"/>
                    <a:pt x="36738" y="106881"/>
                  </a:cubicBezTo>
                  <a:lnTo>
                    <a:pt x="105209" y="106881"/>
                  </a:lnTo>
                  <a:lnTo>
                    <a:pt x="105209" y="38411"/>
                  </a:lnTo>
                  <a:cubicBezTo>
                    <a:pt x="105209" y="28393"/>
                    <a:pt x="96858" y="20042"/>
                    <a:pt x="86839" y="20042"/>
                  </a:cubicBezTo>
                  <a:lnTo>
                    <a:pt x="36738" y="20042"/>
                  </a:lnTo>
                  <a:close/>
                  <a:moveTo>
                    <a:pt x="125250" y="126917"/>
                  </a:moveTo>
                  <a:lnTo>
                    <a:pt x="36738" y="126917"/>
                  </a:lnTo>
                  <a:cubicBezTo>
                    <a:pt x="16702" y="126917"/>
                    <a:pt x="0" y="110220"/>
                    <a:pt x="0" y="90179"/>
                  </a:cubicBezTo>
                  <a:lnTo>
                    <a:pt x="0" y="40078"/>
                  </a:lnTo>
                  <a:cubicBezTo>
                    <a:pt x="0" y="30060"/>
                    <a:pt x="3339" y="20042"/>
                    <a:pt x="11690" y="13357"/>
                  </a:cubicBezTo>
                  <a:cubicBezTo>
                    <a:pt x="18369" y="5012"/>
                    <a:pt x="28393" y="1672"/>
                    <a:pt x="36738" y="1672"/>
                  </a:cubicBezTo>
                  <a:lnTo>
                    <a:pt x="86839" y="1672"/>
                  </a:lnTo>
                  <a:cubicBezTo>
                    <a:pt x="106881" y="1672"/>
                    <a:pt x="123578" y="18369"/>
                    <a:pt x="123578" y="38411"/>
                  </a:cubicBezTo>
                  <a:lnTo>
                    <a:pt x="123578" y="126923"/>
                  </a:lnTo>
                  <a:lnTo>
                    <a:pt x="125245" y="126923"/>
                  </a:lnTo>
                  <a:close/>
                </a:path>
              </a:pathLst>
            </a:custGeom>
            <a:gradFill>
              <a:gsLst>
                <a:gs pos="0">
                  <a:schemeClr val="bg1"/>
                </a:gs>
                <a:gs pos="100000">
                  <a:schemeClr val="bg1">
                    <a:alpha val="60000"/>
                  </a:schemeClr>
                </a:gs>
              </a:gsLst>
              <a:lin ang="2700000" scaled="1"/>
            </a:gradFill>
            <a:ln w="335" cap="flat">
              <a:noFill/>
              <a:prstDash val="solid"/>
              <a:miter/>
            </a:ln>
            <a:effectLst>
              <a:outerShdw blurRad="88900" dist="25400" dir="2700000" algn="tl" rotWithShape="0">
                <a:schemeClr val="accent1">
                  <a:alpha val="30000"/>
                </a:schemeClr>
              </a:outerShdw>
            </a:effectLst>
          </p:spPr>
          <p:txBody>
            <a:bodyPr rtlCol="0" anchor="ctr"/>
            <a:lstStyle/>
            <a:p>
              <a:endParaRPr lang="zh-CN" altLang="en-US" sz="1800"/>
            </a:p>
          </p:txBody>
        </p:sp>
        <p:sp>
          <p:nvSpPr>
            <p:cNvPr id="14" name="Oval 11+"/>
            <p:cNvSpPr/>
            <p:nvPr>
              <p:custDataLst>
                <p:tags r:id="rId33"/>
              </p:custDataLst>
            </p:nvPr>
          </p:nvSpPr>
          <p:spPr>
            <a:xfrm>
              <a:off x="3244" y="3764"/>
              <a:ext cx="1240" cy="1240"/>
            </a:xfrm>
            <a:prstGeom prst="ellipse">
              <a:avLst/>
            </a:prstGeom>
            <a:noFill/>
            <a:ln w="6350">
              <a:gradFill flip="none" rotWithShape="1">
                <a:gsLst>
                  <a:gs pos="0">
                    <a:schemeClr val="accent1"/>
                  </a:gs>
                  <a:gs pos="86000">
                    <a:schemeClr val="accent1">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正文"/>
            <p:cNvSpPr txBox="1"/>
            <p:nvPr>
              <p:custDataLst>
                <p:tags r:id="rId34"/>
              </p:custDataLst>
            </p:nvPr>
          </p:nvSpPr>
          <p:spPr>
            <a:xfrm>
              <a:off x="2678" y="6774"/>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验证BookWise系统的功能和性能是否符合预期</a:t>
              </a:r>
            </a:p>
          </p:txBody>
        </p:sp>
        <p:sp>
          <p:nvSpPr>
            <p:cNvPr id="3" name="标题"/>
            <p:cNvSpPr txBox="1"/>
            <p:nvPr>
              <p:custDataLst>
                <p:tags r:id="rId35"/>
              </p:custDataLst>
            </p:nvPr>
          </p:nvSpPr>
          <p:spPr>
            <a:xfrm>
              <a:off x="2678" y="5990"/>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1"/>
                      </a:gs>
                      <a:gs pos="100000">
                        <a:schemeClr val="accent1">
                          <a:lumMod val="60000"/>
                          <a:lumOff val="40000"/>
                        </a:schemeClr>
                      </a:gs>
                    </a:gsLst>
                    <a:lin ang="5400000" scaled="1"/>
                    <a:tileRect/>
                  </a:gradFill>
                  <a:latin typeface="微软雅黑" panose="020B0503020204020204" pitchFamily="34" charset="-122"/>
                  <a:ea typeface="微软雅黑" panose="020B0503020204020204" pitchFamily="34" charset="-122"/>
                </a:rPr>
                <a:t>测试目的</a:t>
              </a:r>
            </a:p>
          </p:txBody>
        </p:sp>
        <p:cxnSp>
          <p:nvCxnSpPr>
            <p:cNvPr id="26" name="直接连接符 25"/>
            <p:cNvCxnSpPr/>
            <p:nvPr>
              <p:custDataLst>
                <p:tags r:id="rId36"/>
              </p:custDataLst>
            </p:nvPr>
          </p:nvCxnSpPr>
          <p:spPr>
            <a:xfrm>
              <a:off x="3864" y="5005"/>
              <a:ext cx="0" cy="848"/>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custDataLst>
              <p:tags r:id="rId5"/>
            </p:custDataLst>
          </p:nvPr>
        </p:nvGrpSpPr>
        <p:grpSpPr>
          <a:xfrm>
            <a:off x="4130675" y="2790825"/>
            <a:ext cx="1506220" cy="2961640"/>
            <a:chOff x="6505" y="4395"/>
            <a:chExt cx="2372" cy="4664"/>
          </a:xfrm>
        </p:grpSpPr>
        <p:sp>
          <p:nvSpPr>
            <p:cNvPr id="31" name="矩形 2"/>
            <p:cNvSpPr/>
            <p:nvPr>
              <p:custDataLst>
                <p:tags r:id="rId23"/>
              </p:custDataLst>
            </p:nvPr>
          </p:nvSpPr>
          <p:spPr>
            <a:xfrm>
              <a:off x="7251" y="4575"/>
              <a:ext cx="881" cy="881"/>
            </a:xfrm>
            <a:prstGeom prst="ellipse">
              <a:avLst/>
            </a:prstGeom>
            <a:gradFill flip="none" rotWithShape="1">
              <a:gsLst>
                <a:gs pos="75000">
                  <a:schemeClr val="accent4"/>
                </a:gs>
                <a:gs pos="0">
                  <a:schemeClr val="accent4">
                    <a:lumMod val="60000"/>
                    <a:lumOff val="40000"/>
                  </a:schemeClr>
                </a:gs>
              </a:gsLst>
              <a:path path="circle">
                <a:fillToRect r="100000" b="100000"/>
              </a:path>
              <a:tileRect l="-100000" t="-100000"/>
            </a:gradFill>
            <a:ln>
              <a:noFill/>
            </a:ln>
            <a:effectLst>
              <a:outerShdw blurRad="101600" sx="102000" sy="102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32" name="椭圆 31"/>
            <p:cNvSpPr/>
            <p:nvPr>
              <p:custDataLst>
                <p:tags r:id="rId24"/>
              </p:custDataLst>
            </p:nvPr>
          </p:nvSpPr>
          <p:spPr>
            <a:xfrm>
              <a:off x="7173" y="4497"/>
              <a:ext cx="1036" cy="1036"/>
            </a:xfrm>
            <a:prstGeom prst="ellipse">
              <a:avLst/>
            </a:prstGeom>
            <a:noFill/>
            <a:ln w="6350">
              <a:gradFill flip="none" rotWithShape="1">
                <a:gsLst>
                  <a:gs pos="0">
                    <a:schemeClr val="accent4"/>
                  </a:gs>
                  <a:gs pos="86000">
                    <a:schemeClr val="accent4">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Oval 11+"/>
            <p:cNvSpPr/>
            <p:nvPr>
              <p:custDataLst>
                <p:tags r:id="rId25"/>
              </p:custDataLst>
            </p:nvPr>
          </p:nvSpPr>
          <p:spPr>
            <a:xfrm>
              <a:off x="7071" y="4395"/>
              <a:ext cx="1240" cy="1240"/>
            </a:xfrm>
            <a:prstGeom prst="ellipse">
              <a:avLst/>
            </a:prstGeom>
            <a:noFill/>
            <a:ln w="6350">
              <a:gradFill flip="none" rotWithShape="1">
                <a:gsLst>
                  <a:gs pos="0">
                    <a:schemeClr val="accent4"/>
                  </a:gs>
                  <a:gs pos="86000">
                    <a:schemeClr val="accent4">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正文"/>
            <p:cNvSpPr txBox="1"/>
            <p:nvPr>
              <p:custDataLst>
                <p:tags r:id="rId26"/>
              </p:custDataLst>
            </p:nvPr>
          </p:nvSpPr>
          <p:spPr>
            <a:xfrm>
              <a:off x="6505" y="7405"/>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采用黑盒、白盒测试等多种方法，模拟用户真实场景进行测试</a:t>
              </a:r>
            </a:p>
          </p:txBody>
        </p:sp>
        <p:sp>
          <p:nvSpPr>
            <p:cNvPr id="37" name="标题"/>
            <p:cNvSpPr txBox="1"/>
            <p:nvPr>
              <p:custDataLst>
                <p:tags r:id="rId27"/>
              </p:custDataLst>
            </p:nvPr>
          </p:nvSpPr>
          <p:spPr>
            <a:xfrm>
              <a:off x="6505" y="6621"/>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4"/>
                      </a:gs>
                      <a:gs pos="100000">
                        <a:schemeClr val="accent4">
                          <a:lumMod val="60000"/>
                          <a:lumOff val="40000"/>
                        </a:schemeClr>
                      </a:gs>
                    </a:gsLst>
                    <a:lin ang="5400000" scaled="1"/>
                    <a:tileRect/>
                  </a:gradFill>
                  <a:latin typeface="微软雅黑" panose="020B0503020204020204" pitchFamily="34" charset="-122"/>
                  <a:ea typeface="微软雅黑" panose="020B0503020204020204" pitchFamily="34" charset="-122"/>
                </a:rPr>
                <a:t>测试方法</a:t>
              </a:r>
            </a:p>
          </p:txBody>
        </p:sp>
        <p:cxnSp>
          <p:nvCxnSpPr>
            <p:cNvPr id="38" name="直接连接符 37"/>
            <p:cNvCxnSpPr/>
            <p:nvPr>
              <p:custDataLst>
                <p:tags r:id="rId28"/>
              </p:custDataLst>
            </p:nvPr>
          </p:nvCxnSpPr>
          <p:spPr>
            <a:xfrm>
              <a:off x="7691" y="5635"/>
              <a:ext cx="0" cy="848"/>
            </a:xfrm>
            <a:prstGeom prst="line">
              <a:avLst/>
            </a:prstGeom>
            <a:ln w="15875">
              <a:gradFill>
                <a:gsLst>
                  <a:gs pos="0">
                    <a:schemeClr val="accent4"/>
                  </a:gs>
                  <a:gs pos="100000">
                    <a:schemeClr val="accent4">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39" name="图形 5"/>
            <p:cNvSpPr/>
            <p:nvPr>
              <p:custDataLst>
                <p:tags r:id="rId29"/>
              </p:custDataLst>
            </p:nvPr>
          </p:nvSpPr>
          <p:spPr>
            <a:xfrm>
              <a:off x="7473" y="4797"/>
              <a:ext cx="438" cy="438"/>
            </a:xfrm>
            <a:custGeom>
              <a:avLst/>
              <a:gdLst>
                <a:gd name="connsiteX0" fmla="*/ 129669 w 277883"/>
                <a:gd name="connsiteY0" fmla="*/ 0 h 277883"/>
                <a:gd name="connsiteX1" fmla="*/ 129669 w 277883"/>
                <a:gd name="connsiteY1" fmla="*/ 18515 h 277883"/>
                <a:gd name="connsiteX2" fmla="*/ 0 w 277883"/>
                <a:gd name="connsiteY2" fmla="*/ 148215 h 277883"/>
                <a:gd name="connsiteX3" fmla="*/ 129669 w 277883"/>
                <a:gd name="connsiteY3" fmla="*/ 277883 h 277883"/>
                <a:gd name="connsiteX4" fmla="*/ 259337 w 277883"/>
                <a:gd name="connsiteY4" fmla="*/ 148215 h 277883"/>
                <a:gd name="connsiteX5" fmla="*/ 277883 w 277883"/>
                <a:gd name="connsiteY5" fmla="*/ 148215 h 277883"/>
                <a:gd name="connsiteX6" fmla="*/ 129669 w 277883"/>
                <a:gd name="connsiteY6" fmla="*/ 0 h 277883"/>
                <a:gd name="connsiteX7" fmla="*/ 148215 w 277883"/>
                <a:gd name="connsiteY7" fmla="*/ 19849 h 277883"/>
                <a:gd name="connsiteX8" fmla="*/ 258035 w 277883"/>
                <a:gd name="connsiteY8" fmla="*/ 129669 h 277883"/>
                <a:gd name="connsiteX9" fmla="*/ 148215 w 277883"/>
                <a:gd name="connsiteY9" fmla="*/ 129669 h 277883"/>
                <a:gd name="connsiteX10" fmla="*/ 148215 w 277883"/>
                <a:gd name="connsiteY10" fmla="*/ 19849 h 277883"/>
                <a:gd name="connsiteX11" fmla="*/ 129669 w 277883"/>
                <a:gd name="connsiteY11" fmla="*/ 259368 h 277883"/>
                <a:gd name="connsiteX12" fmla="*/ 18515 w 277883"/>
                <a:gd name="connsiteY12" fmla="*/ 148215 h 277883"/>
                <a:gd name="connsiteX13" fmla="*/ 129669 w 277883"/>
                <a:gd name="connsiteY13" fmla="*/ 37061 h 277883"/>
                <a:gd name="connsiteX14" fmla="*/ 129669 w 277883"/>
                <a:gd name="connsiteY14" fmla="*/ 148215 h 277883"/>
                <a:gd name="connsiteX15" fmla="*/ 240822 w 277883"/>
                <a:gd name="connsiteY15" fmla="*/ 148215 h 277883"/>
                <a:gd name="connsiteX16" fmla="*/ 129669 w 277883"/>
                <a:gd name="connsiteY16" fmla="*/ 259368 h 27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7883" h="277883">
                  <a:moveTo>
                    <a:pt x="129669" y="0"/>
                  </a:moveTo>
                  <a:lnTo>
                    <a:pt x="129669" y="18515"/>
                  </a:lnTo>
                  <a:cubicBezTo>
                    <a:pt x="58058" y="18515"/>
                    <a:pt x="0" y="76573"/>
                    <a:pt x="0" y="148215"/>
                  </a:cubicBezTo>
                  <a:cubicBezTo>
                    <a:pt x="0" y="219826"/>
                    <a:pt x="58058" y="277883"/>
                    <a:pt x="129669" y="277883"/>
                  </a:cubicBezTo>
                  <a:cubicBezTo>
                    <a:pt x="201279" y="277883"/>
                    <a:pt x="259337" y="219826"/>
                    <a:pt x="259337" y="148215"/>
                  </a:cubicBezTo>
                  <a:lnTo>
                    <a:pt x="277883" y="148215"/>
                  </a:lnTo>
                  <a:cubicBezTo>
                    <a:pt x="277883" y="66338"/>
                    <a:pt x="211545" y="0"/>
                    <a:pt x="129669" y="0"/>
                  </a:cubicBezTo>
                  <a:close/>
                  <a:moveTo>
                    <a:pt x="148215" y="19849"/>
                  </a:moveTo>
                  <a:cubicBezTo>
                    <a:pt x="204908" y="28005"/>
                    <a:pt x="249878" y="72975"/>
                    <a:pt x="258035" y="129669"/>
                  </a:cubicBezTo>
                  <a:lnTo>
                    <a:pt x="148215" y="129669"/>
                  </a:lnTo>
                  <a:lnTo>
                    <a:pt x="148215" y="19849"/>
                  </a:lnTo>
                  <a:close/>
                  <a:moveTo>
                    <a:pt x="129669" y="259368"/>
                  </a:moveTo>
                  <a:cubicBezTo>
                    <a:pt x="68385" y="259368"/>
                    <a:pt x="18515" y="209498"/>
                    <a:pt x="18515" y="148215"/>
                  </a:cubicBezTo>
                  <a:cubicBezTo>
                    <a:pt x="18515" y="86932"/>
                    <a:pt x="68385" y="37061"/>
                    <a:pt x="129669" y="37061"/>
                  </a:cubicBezTo>
                  <a:lnTo>
                    <a:pt x="129669" y="148215"/>
                  </a:lnTo>
                  <a:lnTo>
                    <a:pt x="240822" y="148215"/>
                  </a:lnTo>
                  <a:cubicBezTo>
                    <a:pt x="240822" y="209498"/>
                    <a:pt x="190983" y="259368"/>
                    <a:pt x="129669" y="259368"/>
                  </a:cubicBezTo>
                  <a:close/>
                </a:path>
              </a:pathLst>
            </a:custGeom>
            <a:gradFill>
              <a:gsLst>
                <a:gs pos="0">
                  <a:schemeClr val="bg1"/>
                </a:gs>
                <a:gs pos="100000">
                  <a:schemeClr val="bg1">
                    <a:alpha val="60000"/>
                  </a:schemeClr>
                </a:gs>
              </a:gsLst>
              <a:lin ang="2700000" scaled="1"/>
            </a:gradFill>
            <a:ln w="307" cap="flat">
              <a:noFill/>
              <a:prstDash val="solid"/>
              <a:miter/>
            </a:ln>
            <a:effectLst>
              <a:outerShdw blurRad="88900" dist="25400" dir="2700000" algn="tl" rotWithShape="0">
                <a:schemeClr val="accent4">
                  <a:alpha val="30000"/>
                </a:schemeClr>
              </a:outerShdw>
            </a:effectLst>
          </p:spPr>
          <p:txBody>
            <a:bodyPr rtlCol="0" anchor="ctr"/>
            <a:lstStyle/>
            <a:p>
              <a:endParaRPr lang="zh-CN" altLang="en-US" sz="1800"/>
            </a:p>
          </p:txBody>
        </p:sp>
      </p:grpSp>
      <p:grpSp>
        <p:nvGrpSpPr>
          <p:cNvPr id="9" name="组合 8"/>
          <p:cNvGrpSpPr/>
          <p:nvPr>
            <p:custDataLst>
              <p:tags r:id="rId6"/>
            </p:custDataLst>
          </p:nvPr>
        </p:nvGrpSpPr>
        <p:grpSpPr>
          <a:xfrm>
            <a:off x="6561455" y="2790825"/>
            <a:ext cx="1506220" cy="2961640"/>
            <a:chOff x="10333" y="4395"/>
            <a:chExt cx="2372" cy="4664"/>
          </a:xfrm>
        </p:grpSpPr>
        <p:sp>
          <p:nvSpPr>
            <p:cNvPr id="61" name="矩形 2"/>
            <p:cNvSpPr/>
            <p:nvPr>
              <p:custDataLst>
                <p:tags r:id="rId16"/>
              </p:custDataLst>
            </p:nvPr>
          </p:nvSpPr>
          <p:spPr>
            <a:xfrm>
              <a:off x="11078" y="4575"/>
              <a:ext cx="881" cy="881"/>
            </a:xfrm>
            <a:prstGeom prst="ellipse">
              <a:avLst/>
            </a:prstGeom>
            <a:gradFill flip="none" rotWithShape="1">
              <a:gsLst>
                <a:gs pos="75000">
                  <a:schemeClr val="accent1"/>
                </a:gs>
                <a:gs pos="0">
                  <a:schemeClr val="accent1">
                    <a:lumMod val="60000"/>
                    <a:lumOff val="40000"/>
                  </a:schemeClr>
                </a:gs>
              </a:gsLst>
              <a:path path="circle">
                <a:fillToRect r="100000" b="100000"/>
              </a:path>
              <a:tileRect l="-100000" t="-100000"/>
            </a:gra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62" name="椭圆 61"/>
            <p:cNvSpPr/>
            <p:nvPr>
              <p:custDataLst>
                <p:tags r:id="rId17"/>
              </p:custDataLst>
            </p:nvPr>
          </p:nvSpPr>
          <p:spPr>
            <a:xfrm>
              <a:off x="11000" y="4497"/>
              <a:ext cx="1036" cy="1036"/>
            </a:xfrm>
            <a:prstGeom prst="ellipse">
              <a:avLst/>
            </a:prstGeom>
            <a:noFill/>
            <a:ln w="6350">
              <a:gradFill flip="none" rotWithShape="1">
                <a:gsLst>
                  <a:gs pos="0">
                    <a:schemeClr val="accent1"/>
                  </a:gs>
                  <a:gs pos="86000">
                    <a:schemeClr val="accent1">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Oval 11+"/>
            <p:cNvSpPr/>
            <p:nvPr>
              <p:custDataLst>
                <p:tags r:id="rId18"/>
              </p:custDataLst>
            </p:nvPr>
          </p:nvSpPr>
          <p:spPr>
            <a:xfrm>
              <a:off x="10898" y="4395"/>
              <a:ext cx="1240" cy="1240"/>
            </a:xfrm>
            <a:prstGeom prst="ellipse">
              <a:avLst/>
            </a:prstGeom>
            <a:noFill/>
            <a:ln w="6350">
              <a:gradFill flip="none" rotWithShape="1">
                <a:gsLst>
                  <a:gs pos="0">
                    <a:schemeClr val="accent1"/>
                  </a:gs>
                  <a:gs pos="86000">
                    <a:schemeClr val="accent1">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正文"/>
            <p:cNvSpPr txBox="1"/>
            <p:nvPr>
              <p:custDataLst>
                <p:tags r:id="rId19"/>
              </p:custDataLst>
            </p:nvPr>
          </p:nvSpPr>
          <p:spPr>
            <a:xfrm>
              <a:off x="10333" y="7405"/>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分为单元测试、集成测试和系统测试三个阶段，确保系统各部分正常工作</a:t>
              </a:r>
            </a:p>
          </p:txBody>
        </p:sp>
        <p:sp>
          <p:nvSpPr>
            <p:cNvPr id="67" name="标题"/>
            <p:cNvSpPr txBox="1"/>
            <p:nvPr>
              <p:custDataLst>
                <p:tags r:id="rId20"/>
              </p:custDataLst>
            </p:nvPr>
          </p:nvSpPr>
          <p:spPr>
            <a:xfrm>
              <a:off x="10333" y="6621"/>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1"/>
                      </a:gs>
                      <a:gs pos="100000">
                        <a:schemeClr val="accent1">
                          <a:lumMod val="60000"/>
                          <a:lumOff val="40000"/>
                        </a:schemeClr>
                      </a:gs>
                    </a:gsLst>
                    <a:lin ang="5400000" scaled="1"/>
                    <a:tileRect/>
                  </a:gradFill>
                  <a:latin typeface="微软雅黑" panose="020B0503020204020204" pitchFamily="34" charset="-122"/>
                  <a:ea typeface="微软雅黑" panose="020B0503020204020204" pitchFamily="34" charset="-122"/>
                </a:rPr>
                <a:t>测试阶段</a:t>
              </a:r>
            </a:p>
          </p:txBody>
        </p:sp>
        <p:cxnSp>
          <p:nvCxnSpPr>
            <p:cNvPr id="68" name="直接连接符 67"/>
            <p:cNvCxnSpPr/>
            <p:nvPr>
              <p:custDataLst>
                <p:tags r:id="rId21"/>
              </p:custDataLst>
            </p:nvPr>
          </p:nvCxnSpPr>
          <p:spPr>
            <a:xfrm>
              <a:off x="11519" y="5635"/>
              <a:ext cx="0" cy="848"/>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09" name="任意多边形: 形状 108"/>
            <p:cNvSpPr/>
            <p:nvPr>
              <p:custDataLst>
                <p:tags r:id="rId22"/>
              </p:custDataLst>
            </p:nvPr>
          </p:nvSpPr>
          <p:spPr>
            <a:xfrm>
              <a:off x="11275" y="4709"/>
              <a:ext cx="487" cy="430"/>
            </a:xfrm>
            <a:custGeom>
              <a:avLst/>
              <a:gdLst>
                <a:gd name="connsiteX0" fmla="*/ 306532 w 309215"/>
                <a:gd name="connsiteY0" fmla="*/ 141948 h 159436"/>
                <a:gd name="connsiteX1" fmla="*/ 189637 w 309215"/>
                <a:gd name="connsiteY1" fmla="*/ 16216 h 159436"/>
                <a:gd name="connsiteX2" fmla="*/ 157237 w 309215"/>
                <a:gd name="connsiteY2" fmla="*/ 16 h 159436"/>
                <a:gd name="connsiteX3" fmla="*/ 120236 w 309215"/>
                <a:gd name="connsiteY3" fmla="*/ 17689 h 159436"/>
                <a:gd name="connsiteX4" fmla="*/ 8126 w 309215"/>
                <a:gd name="connsiteY4" fmla="*/ 136241 h 159436"/>
                <a:gd name="connsiteX5" fmla="*/ 2788 w 309215"/>
                <a:gd name="connsiteY5" fmla="*/ 141948 h 159436"/>
                <a:gd name="connsiteX6" fmla="*/ 3156 w 309215"/>
                <a:gd name="connsiteY6" fmla="*/ 156675 h 159436"/>
                <a:gd name="connsiteX7" fmla="*/ 10336 w 309215"/>
                <a:gd name="connsiteY7" fmla="*/ 159436 h 159436"/>
                <a:gd name="connsiteX8" fmla="*/ 10704 w 309215"/>
                <a:gd name="connsiteY8" fmla="*/ 159436 h 159436"/>
                <a:gd name="connsiteX9" fmla="*/ 17883 w 309215"/>
                <a:gd name="connsiteY9" fmla="*/ 156122 h 159436"/>
                <a:gd name="connsiteX10" fmla="*/ 23590 w 309215"/>
                <a:gd name="connsiteY10" fmla="*/ 150048 h 159436"/>
                <a:gd name="connsiteX11" fmla="*/ 134963 w 309215"/>
                <a:gd name="connsiteY11" fmla="*/ 32047 h 159436"/>
                <a:gd name="connsiteX12" fmla="*/ 156133 w 309215"/>
                <a:gd name="connsiteY12" fmla="*/ 20818 h 159436"/>
                <a:gd name="connsiteX13" fmla="*/ 173621 w 309215"/>
                <a:gd name="connsiteY13" fmla="*/ 29838 h 159436"/>
                <a:gd name="connsiteX14" fmla="*/ 173989 w 309215"/>
                <a:gd name="connsiteY14" fmla="*/ 30207 h 159436"/>
                <a:gd name="connsiteX15" fmla="*/ 291253 w 309215"/>
                <a:gd name="connsiteY15" fmla="*/ 156122 h 159436"/>
                <a:gd name="connsiteX16" fmla="*/ 298801 w 309215"/>
                <a:gd name="connsiteY16" fmla="*/ 159436 h 159436"/>
                <a:gd name="connsiteX17" fmla="*/ 305796 w 309215"/>
                <a:gd name="connsiteY17" fmla="*/ 156675 h 159436"/>
                <a:gd name="connsiteX18" fmla="*/ 306532 w 309215"/>
                <a:gd name="connsiteY18" fmla="*/ 141948 h 1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7" h="430">
                  <a:moveTo>
                    <a:pt x="483" y="223"/>
                  </a:moveTo>
                  <a:lnTo>
                    <a:pt x="299" y="26"/>
                  </a:lnTo>
                  <a:cubicBezTo>
                    <a:pt x="295" y="21"/>
                    <a:pt x="276" y="1"/>
                    <a:pt x="248" y="0"/>
                  </a:cubicBezTo>
                  <a:cubicBezTo>
                    <a:pt x="227" y="-1"/>
                    <a:pt x="207" y="9"/>
                    <a:pt x="189" y="28"/>
                  </a:cubicBezTo>
                  <a:cubicBezTo>
                    <a:pt x="163" y="56"/>
                    <a:pt x="104" y="119"/>
                    <a:pt x="13" y="214"/>
                  </a:cubicBezTo>
                  <a:cubicBezTo>
                    <a:pt x="8" y="220"/>
                    <a:pt x="5" y="223"/>
                    <a:pt x="4" y="223"/>
                  </a:cubicBezTo>
                  <a:cubicBezTo>
                    <a:pt x="-2" y="230"/>
                    <a:pt x="-1" y="240"/>
                    <a:pt x="5" y="247"/>
                  </a:cubicBezTo>
                  <a:cubicBezTo>
                    <a:pt x="8" y="250"/>
                    <a:pt x="12" y="251"/>
                    <a:pt x="16" y="251"/>
                  </a:cubicBezTo>
                  <a:lnTo>
                    <a:pt x="17" y="251"/>
                  </a:lnTo>
                  <a:cubicBezTo>
                    <a:pt x="21" y="251"/>
                    <a:pt x="25" y="249"/>
                    <a:pt x="28" y="246"/>
                  </a:cubicBezTo>
                  <a:cubicBezTo>
                    <a:pt x="28" y="245"/>
                    <a:pt x="32" y="242"/>
                    <a:pt x="37" y="236"/>
                  </a:cubicBezTo>
                  <a:cubicBezTo>
                    <a:pt x="128" y="141"/>
                    <a:pt x="186" y="78"/>
                    <a:pt x="213" y="50"/>
                  </a:cubicBezTo>
                  <a:cubicBezTo>
                    <a:pt x="224" y="39"/>
                    <a:pt x="235" y="32"/>
                    <a:pt x="246" y="33"/>
                  </a:cubicBezTo>
                  <a:cubicBezTo>
                    <a:pt x="261" y="33"/>
                    <a:pt x="273" y="46"/>
                    <a:pt x="273" y="47"/>
                  </a:cubicBezTo>
                  <a:lnTo>
                    <a:pt x="274" y="48"/>
                  </a:lnTo>
                  <a:lnTo>
                    <a:pt x="459" y="246"/>
                  </a:lnTo>
                  <a:cubicBezTo>
                    <a:pt x="462" y="249"/>
                    <a:pt x="466" y="251"/>
                    <a:pt x="471" y="251"/>
                  </a:cubicBezTo>
                  <a:cubicBezTo>
                    <a:pt x="475" y="251"/>
                    <a:pt x="479" y="250"/>
                    <a:pt x="482" y="247"/>
                  </a:cubicBezTo>
                  <a:cubicBezTo>
                    <a:pt x="488" y="240"/>
                    <a:pt x="489" y="230"/>
                    <a:pt x="483" y="223"/>
                  </a:cubicBezTo>
                  <a:close/>
                  <a:moveTo>
                    <a:pt x="429" y="253"/>
                  </a:moveTo>
                  <a:cubicBezTo>
                    <a:pt x="429" y="244"/>
                    <a:pt x="422" y="237"/>
                    <a:pt x="413" y="237"/>
                  </a:cubicBezTo>
                  <a:cubicBezTo>
                    <a:pt x="404" y="237"/>
                    <a:pt x="397" y="244"/>
                    <a:pt x="397" y="253"/>
                  </a:cubicBezTo>
                  <a:lnTo>
                    <a:pt x="397" y="388"/>
                  </a:lnTo>
                  <a:cubicBezTo>
                    <a:pt x="397" y="390"/>
                    <a:pt x="397" y="391"/>
                    <a:pt x="397" y="392"/>
                  </a:cubicBezTo>
                  <a:cubicBezTo>
                    <a:pt x="397" y="393"/>
                    <a:pt x="397" y="397"/>
                    <a:pt x="396" y="399"/>
                  </a:cubicBezTo>
                  <a:cubicBezTo>
                    <a:pt x="395" y="400"/>
                    <a:pt x="392" y="401"/>
                    <a:pt x="388" y="401"/>
                  </a:cubicBezTo>
                  <a:lnTo>
                    <a:pt x="297" y="401"/>
                  </a:lnTo>
                  <a:lnTo>
                    <a:pt x="296" y="305"/>
                  </a:lnTo>
                  <a:cubicBezTo>
                    <a:pt x="297" y="300"/>
                    <a:pt x="298" y="283"/>
                    <a:pt x="288" y="272"/>
                  </a:cubicBezTo>
                  <a:cubicBezTo>
                    <a:pt x="283" y="266"/>
                    <a:pt x="275" y="260"/>
                    <a:pt x="262" y="260"/>
                  </a:cubicBezTo>
                  <a:lnTo>
                    <a:pt x="226" y="260"/>
                  </a:lnTo>
                  <a:cubicBezTo>
                    <a:pt x="213" y="260"/>
                    <a:pt x="204" y="266"/>
                    <a:pt x="200" y="272"/>
                  </a:cubicBezTo>
                  <a:cubicBezTo>
                    <a:pt x="190" y="283"/>
                    <a:pt x="191" y="299"/>
                    <a:pt x="192" y="305"/>
                  </a:cubicBezTo>
                  <a:lnTo>
                    <a:pt x="191" y="400"/>
                  </a:lnTo>
                  <a:lnTo>
                    <a:pt x="100" y="400"/>
                  </a:lnTo>
                  <a:cubicBezTo>
                    <a:pt x="95" y="400"/>
                    <a:pt x="93" y="400"/>
                    <a:pt x="92" y="399"/>
                  </a:cubicBezTo>
                  <a:cubicBezTo>
                    <a:pt x="91" y="397"/>
                    <a:pt x="90" y="394"/>
                    <a:pt x="91" y="392"/>
                  </a:cubicBezTo>
                  <a:cubicBezTo>
                    <a:pt x="91" y="391"/>
                    <a:pt x="91" y="390"/>
                    <a:pt x="91" y="389"/>
                  </a:cubicBezTo>
                  <a:lnTo>
                    <a:pt x="91" y="254"/>
                  </a:lnTo>
                  <a:cubicBezTo>
                    <a:pt x="91" y="245"/>
                    <a:pt x="84" y="237"/>
                    <a:pt x="75" y="237"/>
                  </a:cubicBezTo>
                  <a:cubicBezTo>
                    <a:pt x="66" y="237"/>
                    <a:pt x="58" y="245"/>
                    <a:pt x="58" y="254"/>
                  </a:cubicBezTo>
                  <a:lnTo>
                    <a:pt x="58" y="384"/>
                  </a:lnTo>
                  <a:cubicBezTo>
                    <a:pt x="58" y="390"/>
                    <a:pt x="57" y="405"/>
                    <a:pt x="67" y="416"/>
                  </a:cubicBezTo>
                  <a:cubicBezTo>
                    <a:pt x="72" y="423"/>
                    <a:pt x="82" y="430"/>
                    <a:pt x="100" y="430"/>
                  </a:cubicBezTo>
                  <a:lnTo>
                    <a:pt x="207" y="430"/>
                  </a:lnTo>
                  <a:cubicBezTo>
                    <a:pt x="216" y="430"/>
                    <a:pt x="223" y="423"/>
                    <a:pt x="223" y="420"/>
                  </a:cubicBezTo>
                  <a:lnTo>
                    <a:pt x="224" y="309"/>
                  </a:lnTo>
                  <a:cubicBezTo>
                    <a:pt x="224" y="303"/>
                    <a:pt x="224" y="302"/>
                    <a:pt x="223" y="301"/>
                  </a:cubicBezTo>
                  <a:cubicBezTo>
                    <a:pt x="223" y="298"/>
                    <a:pt x="223" y="294"/>
                    <a:pt x="224" y="293"/>
                  </a:cubicBezTo>
                  <a:lnTo>
                    <a:pt x="262" y="293"/>
                  </a:lnTo>
                  <a:cubicBezTo>
                    <a:pt x="263" y="294"/>
                    <a:pt x="263" y="298"/>
                    <a:pt x="263" y="301"/>
                  </a:cubicBezTo>
                  <a:cubicBezTo>
                    <a:pt x="263" y="302"/>
                    <a:pt x="263" y="303"/>
                    <a:pt x="263" y="309"/>
                  </a:cubicBezTo>
                  <a:lnTo>
                    <a:pt x="263" y="420"/>
                  </a:lnTo>
                  <a:cubicBezTo>
                    <a:pt x="263" y="423"/>
                    <a:pt x="271" y="430"/>
                    <a:pt x="280" y="430"/>
                  </a:cubicBezTo>
                  <a:lnTo>
                    <a:pt x="387" y="430"/>
                  </a:lnTo>
                  <a:cubicBezTo>
                    <a:pt x="405" y="430"/>
                    <a:pt x="414" y="422"/>
                    <a:pt x="420" y="416"/>
                  </a:cubicBezTo>
                  <a:cubicBezTo>
                    <a:pt x="429" y="405"/>
                    <a:pt x="429" y="390"/>
                    <a:pt x="428" y="384"/>
                  </a:cubicBezTo>
                  <a:lnTo>
                    <a:pt x="429" y="253"/>
                  </a:lnTo>
                  <a:close/>
                </a:path>
              </a:pathLst>
            </a:custGeom>
            <a:gradFill>
              <a:gsLst>
                <a:gs pos="0">
                  <a:schemeClr val="bg1"/>
                </a:gs>
                <a:gs pos="100000">
                  <a:schemeClr val="bg1">
                    <a:alpha val="60000"/>
                  </a:schemeClr>
                </a:gs>
              </a:gsLst>
              <a:lin ang="2700000" scaled="1"/>
            </a:gradFill>
            <a:ln w="353" cap="flat">
              <a:noFill/>
              <a:prstDash val="solid"/>
              <a:miter/>
            </a:ln>
          </p:spPr>
          <p:txBody>
            <a:bodyPr wrap="square" rtlCol="0" anchor="ctr">
              <a:noAutofit/>
            </a:bodyPr>
            <a:lstStyle/>
            <a:p>
              <a:endParaRPr lang="zh-CN" altLang="en-US" sz="1800"/>
            </a:p>
          </p:txBody>
        </p:sp>
      </p:grpSp>
      <p:grpSp>
        <p:nvGrpSpPr>
          <p:cNvPr id="10" name="组合 9"/>
          <p:cNvGrpSpPr/>
          <p:nvPr>
            <p:custDataLst>
              <p:tags r:id="rId7"/>
            </p:custDataLst>
          </p:nvPr>
        </p:nvGrpSpPr>
        <p:grpSpPr>
          <a:xfrm>
            <a:off x="8991600" y="2390140"/>
            <a:ext cx="1506220" cy="2961640"/>
            <a:chOff x="14160" y="3764"/>
            <a:chExt cx="2372" cy="4664"/>
          </a:xfrm>
        </p:grpSpPr>
        <p:sp>
          <p:nvSpPr>
            <p:cNvPr id="70" name="矩形 2"/>
            <p:cNvSpPr/>
            <p:nvPr>
              <p:custDataLst>
                <p:tags r:id="rId9"/>
              </p:custDataLst>
            </p:nvPr>
          </p:nvSpPr>
          <p:spPr>
            <a:xfrm>
              <a:off x="14905" y="3944"/>
              <a:ext cx="881" cy="881"/>
            </a:xfrm>
            <a:prstGeom prst="ellipse">
              <a:avLst/>
            </a:prstGeom>
            <a:gradFill flip="none" rotWithShape="1">
              <a:gsLst>
                <a:gs pos="75000">
                  <a:schemeClr val="accent4"/>
                </a:gs>
                <a:gs pos="0">
                  <a:schemeClr val="accent4">
                    <a:lumMod val="60000"/>
                    <a:lumOff val="40000"/>
                  </a:schemeClr>
                </a:gs>
              </a:gsLst>
              <a:path path="circle">
                <a:fillToRect r="100000" b="100000"/>
              </a:path>
              <a:tileRect l="-100000" t="-100000"/>
            </a:gradFill>
            <a:ln>
              <a:noFill/>
            </a:ln>
            <a:effectLst>
              <a:outerShdw blurRad="101600" sx="102000" sy="102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71" name="椭圆 70"/>
            <p:cNvSpPr/>
            <p:nvPr>
              <p:custDataLst>
                <p:tags r:id="rId10"/>
              </p:custDataLst>
            </p:nvPr>
          </p:nvSpPr>
          <p:spPr>
            <a:xfrm>
              <a:off x="14827" y="3866"/>
              <a:ext cx="1036" cy="1036"/>
            </a:xfrm>
            <a:prstGeom prst="ellipse">
              <a:avLst/>
            </a:prstGeom>
            <a:noFill/>
            <a:ln w="6350">
              <a:gradFill flip="none" rotWithShape="1">
                <a:gsLst>
                  <a:gs pos="0">
                    <a:schemeClr val="accent4"/>
                  </a:gs>
                  <a:gs pos="86000">
                    <a:schemeClr val="accent4">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Oval 11+"/>
            <p:cNvSpPr/>
            <p:nvPr>
              <p:custDataLst>
                <p:tags r:id="rId11"/>
              </p:custDataLst>
            </p:nvPr>
          </p:nvSpPr>
          <p:spPr>
            <a:xfrm>
              <a:off x="14726" y="3764"/>
              <a:ext cx="1240" cy="1240"/>
            </a:xfrm>
            <a:prstGeom prst="ellipse">
              <a:avLst/>
            </a:prstGeom>
            <a:noFill/>
            <a:ln w="6350">
              <a:gradFill flip="none" rotWithShape="1">
                <a:gsLst>
                  <a:gs pos="0">
                    <a:schemeClr val="accent4"/>
                  </a:gs>
                  <a:gs pos="86000">
                    <a:schemeClr val="accent4">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正文"/>
            <p:cNvSpPr txBox="1"/>
            <p:nvPr>
              <p:custDataLst>
                <p:tags r:id="rId12"/>
              </p:custDataLst>
            </p:nvPr>
          </p:nvSpPr>
          <p:spPr>
            <a:xfrm>
              <a:off x="14160" y="6774"/>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根据测试结果，对系统进行优化和改进，提升用户体验和系统性能</a:t>
              </a:r>
            </a:p>
          </p:txBody>
        </p:sp>
        <p:sp>
          <p:nvSpPr>
            <p:cNvPr id="75" name="标题"/>
            <p:cNvSpPr txBox="1"/>
            <p:nvPr>
              <p:custDataLst>
                <p:tags r:id="rId13"/>
              </p:custDataLst>
            </p:nvPr>
          </p:nvSpPr>
          <p:spPr>
            <a:xfrm>
              <a:off x="14160" y="5990"/>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4"/>
                      </a:gs>
                      <a:gs pos="100000">
                        <a:schemeClr val="accent4">
                          <a:lumMod val="60000"/>
                          <a:lumOff val="40000"/>
                        </a:schemeClr>
                      </a:gs>
                    </a:gsLst>
                    <a:lin ang="5400000" scaled="1"/>
                    <a:tileRect/>
                  </a:gradFill>
                  <a:latin typeface="微软雅黑" panose="020B0503020204020204" pitchFamily="34" charset="-122"/>
                  <a:ea typeface="微软雅黑" panose="020B0503020204020204" pitchFamily="34" charset="-122"/>
                </a:rPr>
                <a:t>优化改进</a:t>
              </a:r>
            </a:p>
          </p:txBody>
        </p:sp>
        <p:cxnSp>
          <p:nvCxnSpPr>
            <p:cNvPr id="76" name="直接连接符 75"/>
            <p:cNvCxnSpPr/>
            <p:nvPr>
              <p:custDataLst>
                <p:tags r:id="rId14"/>
              </p:custDataLst>
            </p:nvPr>
          </p:nvCxnSpPr>
          <p:spPr>
            <a:xfrm>
              <a:off x="15346" y="5005"/>
              <a:ext cx="0" cy="848"/>
            </a:xfrm>
            <a:prstGeom prst="line">
              <a:avLst/>
            </a:prstGeom>
            <a:ln w="15875">
              <a:gradFill>
                <a:gsLst>
                  <a:gs pos="0">
                    <a:schemeClr val="accent4"/>
                  </a:gs>
                  <a:gs pos="100000">
                    <a:schemeClr val="accent4">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10" name="图形 7"/>
            <p:cNvSpPr/>
            <p:nvPr>
              <p:custDataLst>
                <p:tags r:id="rId15"/>
              </p:custDataLst>
            </p:nvPr>
          </p:nvSpPr>
          <p:spPr>
            <a:xfrm>
              <a:off x="15092" y="4201"/>
              <a:ext cx="507" cy="367"/>
            </a:xfrm>
            <a:custGeom>
              <a:avLst/>
              <a:gdLst>
                <a:gd name="connsiteX0" fmla="*/ 203700 w 271600"/>
                <a:gd name="connsiteY0" fmla="*/ 51451 h 196909"/>
                <a:gd name="connsiteX1" fmla="*/ 237243 w 271600"/>
                <a:gd name="connsiteY1" fmla="*/ 34754 h 196909"/>
                <a:gd name="connsiteX2" fmla="*/ 269109 w 271600"/>
                <a:gd name="connsiteY2" fmla="*/ 45436 h 196909"/>
                <a:gd name="connsiteX3" fmla="*/ 271600 w 271600"/>
                <a:gd name="connsiteY3" fmla="*/ 56028 h 196909"/>
                <a:gd name="connsiteX4" fmla="*/ 271600 w 271600"/>
                <a:gd name="connsiteY4" fmla="*/ 142023 h 196909"/>
                <a:gd name="connsiteX5" fmla="*/ 247833 w 271600"/>
                <a:gd name="connsiteY5" fmla="*/ 165786 h 196909"/>
                <a:gd name="connsiteX6" fmla="*/ 236845 w 271600"/>
                <a:gd name="connsiteY6" fmla="*/ 163092 h 196909"/>
                <a:gd name="connsiteX7" fmla="*/ 203700 w 271600"/>
                <a:gd name="connsiteY7" fmla="*/ 145808 h 196909"/>
                <a:gd name="connsiteX8" fmla="*/ 203700 w 271600"/>
                <a:gd name="connsiteY8" fmla="*/ 159565 h 196909"/>
                <a:gd name="connsiteX9" fmla="*/ 166355 w 271600"/>
                <a:gd name="connsiteY9" fmla="*/ 196910 h 196909"/>
                <a:gd name="connsiteX10" fmla="*/ 37345 w 271600"/>
                <a:gd name="connsiteY10" fmla="*/ 196910 h 196909"/>
                <a:gd name="connsiteX11" fmla="*/ 0 w 271600"/>
                <a:gd name="connsiteY11" fmla="*/ 159565 h 196909"/>
                <a:gd name="connsiteX12" fmla="*/ 0 w 271600"/>
                <a:gd name="connsiteY12" fmla="*/ 37345 h 196909"/>
                <a:gd name="connsiteX13" fmla="*/ 37345 w 271600"/>
                <a:gd name="connsiteY13" fmla="*/ 0 h 196909"/>
                <a:gd name="connsiteX14" fmla="*/ 166355 w 271600"/>
                <a:gd name="connsiteY14" fmla="*/ 0 h 196909"/>
                <a:gd name="connsiteX15" fmla="*/ 203700 w 271600"/>
                <a:gd name="connsiteY15" fmla="*/ 37345 h 196909"/>
                <a:gd name="connsiteX16" fmla="*/ 203700 w 271600"/>
                <a:gd name="connsiteY16" fmla="*/ 51451 h 196909"/>
                <a:gd name="connsiteX17" fmla="*/ 203700 w 271600"/>
                <a:gd name="connsiteY17" fmla="*/ 74208 h 196909"/>
                <a:gd name="connsiteX18" fmla="*/ 203700 w 271600"/>
                <a:gd name="connsiteY18" fmla="*/ 122831 h 196909"/>
                <a:gd name="connsiteX19" fmla="*/ 246267 w 271600"/>
                <a:gd name="connsiteY19" fmla="*/ 145027 h 196909"/>
                <a:gd name="connsiteX20" fmla="*/ 250846 w 271600"/>
                <a:gd name="connsiteY20" fmla="*/ 143585 h 196909"/>
                <a:gd name="connsiteX21" fmla="*/ 251230 w 271600"/>
                <a:gd name="connsiteY21" fmla="*/ 142020 h 196909"/>
                <a:gd name="connsiteX22" fmla="*/ 251230 w 271600"/>
                <a:gd name="connsiteY22" fmla="*/ 56028 h 196909"/>
                <a:gd name="connsiteX23" fmla="*/ 247835 w 271600"/>
                <a:gd name="connsiteY23" fmla="*/ 52633 h 196909"/>
                <a:gd name="connsiteX24" fmla="*/ 246321 w 271600"/>
                <a:gd name="connsiteY24" fmla="*/ 52989 h 196909"/>
                <a:gd name="connsiteX25" fmla="*/ 203700 w 271600"/>
                <a:gd name="connsiteY25" fmla="*/ 74208 h 196909"/>
                <a:gd name="connsiteX26" fmla="*/ 183330 w 271600"/>
                <a:gd name="connsiteY26" fmla="*/ 159565 h 196909"/>
                <a:gd name="connsiteX27" fmla="*/ 183330 w 271600"/>
                <a:gd name="connsiteY27" fmla="*/ 37345 h 196909"/>
                <a:gd name="connsiteX28" fmla="*/ 166355 w 271600"/>
                <a:gd name="connsiteY28" fmla="*/ 20370 h 196909"/>
                <a:gd name="connsiteX29" fmla="*/ 37345 w 271600"/>
                <a:gd name="connsiteY29" fmla="*/ 20370 h 196909"/>
                <a:gd name="connsiteX30" fmla="*/ 20370 w 271600"/>
                <a:gd name="connsiteY30" fmla="*/ 37345 h 196909"/>
                <a:gd name="connsiteX31" fmla="*/ 20370 w 271600"/>
                <a:gd name="connsiteY31" fmla="*/ 159565 h 196909"/>
                <a:gd name="connsiteX32" fmla="*/ 37345 w 271600"/>
                <a:gd name="connsiteY32" fmla="*/ 176540 h 196909"/>
                <a:gd name="connsiteX33" fmla="*/ 166355 w 271600"/>
                <a:gd name="connsiteY33" fmla="*/ 176540 h 196909"/>
                <a:gd name="connsiteX34" fmla="*/ 183330 w 271600"/>
                <a:gd name="connsiteY34" fmla="*/ 159565 h 196909"/>
                <a:gd name="connsiteX35" fmla="*/ 64505 w 271600"/>
                <a:gd name="connsiteY35" fmla="*/ 84875 h 196909"/>
                <a:gd name="connsiteX36" fmla="*/ 44135 w 271600"/>
                <a:gd name="connsiteY36" fmla="*/ 64505 h 196909"/>
                <a:gd name="connsiteX37" fmla="*/ 64505 w 271600"/>
                <a:gd name="connsiteY37" fmla="*/ 44135 h 196909"/>
                <a:gd name="connsiteX38" fmla="*/ 84875 w 271600"/>
                <a:gd name="connsiteY38" fmla="*/ 64505 h 196909"/>
                <a:gd name="connsiteX39" fmla="*/ 64505 w 271600"/>
                <a:gd name="connsiteY39" fmla="*/ 84875 h 19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600" h="196909">
                  <a:moveTo>
                    <a:pt x="203700" y="51451"/>
                  </a:moveTo>
                  <a:lnTo>
                    <a:pt x="237243" y="34754"/>
                  </a:lnTo>
                  <a:cubicBezTo>
                    <a:pt x="248992" y="28904"/>
                    <a:pt x="263259" y="33687"/>
                    <a:pt x="269109" y="45436"/>
                  </a:cubicBezTo>
                  <a:cubicBezTo>
                    <a:pt x="270747" y="48726"/>
                    <a:pt x="271600" y="52352"/>
                    <a:pt x="271600" y="56028"/>
                  </a:cubicBezTo>
                  <a:lnTo>
                    <a:pt x="271600" y="142023"/>
                  </a:lnTo>
                  <a:cubicBezTo>
                    <a:pt x="271599" y="155148"/>
                    <a:pt x="260958" y="165787"/>
                    <a:pt x="247833" y="165786"/>
                  </a:cubicBezTo>
                  <a:cubicBezTo>
                    <a:pt x="244007" y="165786"/>
                    <a:pt x="240238" y="164861"/>
                    <a:pt x="236845" y="163092"/>
                  </a:cubicBezTo>
                  <a:lnTo>
                    <a:pt x="203700" y="145808"/>
                  </a:lnTo>
                  <a:lnTo>
                    <a:pt x="203700" y="159565"/>
                  </a:lnTo>
                  <a:cubicBezTo>
                    <a:pt x="203700" y="180190"/>
                    <a:pt x="186980" y="196910"/>
                    <a:pt x="166355" y="196910"/>
                  </a:cubicBezTo>
                  <a:lnTo>
                    <a:pt x="37345" y="196910"/>
                  </a:lnTo>
                  <a:cubicBezTo>
                    <a:pt x="16720" y="196910"/>
                    <a:pt x="0" y="180190"/>
                    <a:pt x="0" y="159565"/>
                  </a:cubicBezTo>
                  <a:lnTo>
                    <a:pt x="0" y="37345"/>
                  </a:lnTo>
                  <a:cubicBezTo>
                    <a:pt x="0" y="16720"/>
                    <a:pt x="16720" y="0"/>
                    <a:pt x="37345" y="0"/>
                  </a:cubicBezTo>
                  <a:lnTo>
                    <a:pt x="166355" y="0"/>
                  </a:lnTo>
                  <a:cubicBezTo>
                    <a:pt x="186980" y="0"/>
                    <a:pt x="203700" y="16720"/>
                    <a:pt x="203700" y="37345"/>
                  </a:cubicBezTo>
                  <a:lnTo>
                    <a:pt x="203700" y="51451"/>
                  </a:lnTo>
                  <a:close/>
                  <a:moveTo>
                    <a:pt x="203700" y="74208"/>
                  </a:moveTo>
                  <a:lnTo>
                    <a:pt x="203700" y="122831"/>
                  </a:lnTo>
                  <a:lnTo>
                    <a:pt x="246267" y="145027"/>
                  </a:lnTo>
                  <a:cubicBezTo>
                    <a:pt x="247930" y="145894"/>
                    <a:pt x="249980" y="145248"/>
                    <a:pt x="250846" y="143585"/>
                  </a:cubicBezTo>
                  <a:cubicBezTo>
                    <a:pt x="251098" y="143101"/>
                    <a:pt x="251229" y="142565"/>
                    <a:pt x="251230" y="142020"/>
                  </a:cubicBezTo>
                  <a:lnTo>
                    <a:pt x="251230" y="56028"/>
                  </a:lnTo>
                  <a:cubicBezTo>
                    <a:pt x="251230" y="54153"/>
                    <a:pt x="249710" y="52633"/>
                    <a:pt x="247835" y="52633"/>
                  </a:cubicBezTo>
                  <a:cubicBezTo>
                    <a:pt x="247310" y="52633"/>
                    <a:pt x="246791" y="52755"/>
                    <a:pt x="246321" y="52989"/>
                  </a:cubicBezTo>
                  <a:lnTo>
                    <a:pt x="203700" y="74208"/>
                  </a:lnTo>
                  <a:close/>
                  <a:moveTo>
                    <a:pt x="183330" y="159565"/>
                  </a:moveTo>
                  <a:lnTo>
                    <a:pt x="183330" y="37345"/>
                  </a:lnTo>
                  <a:cubicBezTo>
                    <a:pt x="183330" y="27970"/>
                    <a:pt x="175730" y="20370"/>
                    <a:pt x="166355" y="20370"/>
                  </a:cubicBezTo>
                  <a:lnTo>
                    <a:pt x="37345" y="20370"/>
                  </a:lnTo>
                  <a:cubicBezTo>
                    <a:pt x="27970" y="20370"/>
                    <a:pt x="20370" y="27970"/>
                    <a:pt x="20370" y="37345"/>
                  </a:cubicBezTo>
                  <a:lnTo>
                    <a:pt x="20370" y="159565"/>
                  </a:lnTo>
                  <a:cubicBezTo>
                    <a:pt x="20370" y="168940"/>
                    <a:pt x="27970" y="176540"/>
                    <a:pt x="37345" y="176540"/>
                  </a:cubicBezTo>
                  <a:lnTo>
                    <a:pt x="166355" y="176540"/>
                  </a:lnTo>
                  <a:cubicBezTo>
                    <a:pt x="175730" y="176540"/>
                    <a:pt x="183330" y="168940"/>
                    <a:pt x="183330" y="159565"/>
                  </a:cubicBezTo>
                  <a:close/>
                  <a:moveTo>
                    <a:pt x="64505" y="84875"/>
                  </a:moveTo>
                  <a:cubicBezTo>
                    <a:pt x="53255" y="84875"/>
                    <a:pt x="44135" y="75755"/>
                    <a:pt x="44135" y="64505"/>
                  </a:cubicBezTo>
                  <a:cubicBezTo>
                    <a:pt x="44135" y="53255"/>
                    <a:pt x="53255" y="44135"/>
                    <a:pt x="64505" y="44135"/>
                  </a:cubicBezTo>
                  <a:cubicBezTo>
                    <a:pt x="75755" y="44135"/>
                    <a:pt x="84875" y="53255"/>
                    <a:pt x="84875" y="64505"/>
                  </a:cubicBezTo>
                  <a:cubicBezTo>
                    <a:pt x="84875" y="75755"/>
                    <a:pt x="75755" y="84875"/>
                    <a:pt x="64505" y="84875"/>
                  </a:cubicBezTo>
                  <a:close/>
                </a:path>
              </a:pathLst>
            </a:custGeom>
            <a:gradFill>
              <a:gsLst>
                <a:gs pos="0">
                  <a:schemeClr val="bg1"/>
                </a:gs>
                <a:gs pos="100000">
                  <a:schemeClr val="bg1">
                    <a:alpha val="60000"/>
                  </a:schemeClr>
                </a:gs>
              </a:gsLst>
              <a:lin ang="2700000" scaled="1"/>
            </a:gradFill>
            <a:ln w="316" cap="flat">
              <a:noFill/>
              <a:prstDash val="solid"/>
              <a:miter/>
            </a:ln>
            <a:effectLst>
              <a:outerShdw blurRad="88900" dist="25400" dir="2700000" algn="tl" rotWithShape="0">
                <a:schemeClr val="accent4">
                  <a:alpha val="30000"/>
                </a:schemeClr>
              </a:outerShdw>
            </a:effectLst>
          </p:spPr>
          <p:txBody>
            <a:bodyPr rtlCol="0" anchor="ctr"/>
            <a:lstStyle/>
            <a:p>
              <a:endParaRPr lang="zh-CN" altLang="en-US" sz="1800"/>
            </a:p>
          </p:txBody>
        </p:sp>
      </p:grpSp>
      <p:sp>
        <p:nvSpPr>
          <p:cNvPr id="115" name="任意多边形: 形状 114"/>
          <p:cNvSpPr/>
          <p:nvPr>
            <p:custDataLst>
              <p:tags r:id="rId8"/>
            </p:custDataLst>
          </p:nvPr>
        </p:nvSpPr>
        <p:spPr>
          <a:xfrm>
            <a:off x="611505" y="1335088"/>
            <a:ext cx="10969200" cy="1163208"/>
          </a:xfrm>
          <a:custGeom>
            <a:avLst/>
            <a:gdLst>
              <a:gd name="connsiteX0" fmla="*/ 0 w 10969200"/>
              <a:gd name="connsiteY0" fmla="*/ 0 h 1163208"/>
              <a:gd name="connsiteX1" fmla="*/ 101222 w 10969200"/>
              <a:gd name="connsiteY1" fmla="*/ 47044 h 1163208"/>
              <a:gd name="connsiteX2" fmla="*/ 5497991 w 10969200"/>
              <a:gd name="connsiteY2" fmla="*/ 991286 h 1163208"/>
              <a:gd name="connsiteX3" fmla="*/ 10894757 w 10969200"/>
              <a:gd name="connsiteY3" fmla="*/ 47044 h 1163208"/>
              <a:gd name="connsiteX4" fmla="*/ 10969200 w 10969200"/>
              <a:gd name="connsiteY4" fmla="*/ 12446 h 1163208"/>
              <a:gd name="connsiteX5" fmla="*/ 10969200 w 10969200"/>
              <a:gd name="connsiteY5" fmla="*/ 140199 h 1163208"/>
              <a:gd name="connsiteX6" fmla="*/ 10802207 w 10969200"/>
              <a:gd name="connsiteY6" fmla="*/ 218966 h 1163208"/>
              <a:gd name="connsiteX7" fmla="*/ 5484603 w 10969200"/>
              <a:gd name="connsiteY7" fmla="*/ 1163208 h 1163208"/>
              <a:gd name="connsiteX8" fmla="*/ 166996 w 10969200"/>
              <a:gd name="connsiteY8" fmla="*/ 218966 h 1163208"/>
              <a:gd name="connsiteX9" fmla="*/ 0 w 10969200"/>
              <a:gd name="connsiteY9" fmla="*/ 140197 h 11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200" h="1163208">
                <a:moveTo>
                  <a:pt x="0" y="0"/>
                </a:moveTo>
                <a:lnTo>
                  <a:pt x="101222" y="47044"/>
                </a:lnTo>
                <a:cubicBezTo>
                  <a:pt x="1482377" y="630445"/>
                  <a:pt x="3390422" y="991286"/>
                  <a:pt x="5497991" y="991286"/>
                </a:cubicBezTo>
                <a:cubicBezTo>
                  <a:pt x="7605559" y="991286"/>
                  <a:pt x="9513604" y="630445"/>
                  <a:pt x="10894757" y="47044"/>
                </a:cubicBezTo>
                <a:lnTo>
                  <a:pt x="10969200" y="12446"/>
                </a:lnTo>
                <a:lnTo>
                  <a:pt x="10969200" y="140199"/>
                </a:lnTo>
                <a:lnTo>
                  <a:pt x="10802207" y="218966"/>
                </a:lnTo>
                <a:cubicBezTo>
                  <a:pt x="9441313" y="802367"/>
                  <a:pt x="7561256" y="1163208"/>
                  <a:pt x="5484603" y="1163208"/>
                </a:cubicBezTo>
                <a:cubicBezTo>
                  <a:pt x="3407948" y="1163208"/>
                  <a:pt x="1527891" y="802367"/>
                  <a:pt x="166996" y="218966"/>
                </a:cubicBezTo>
                <a:lnTo>
                  <a:pt x="0" y="140197"/>
                </a:lnTo>
                <a:close/>
              </a:path>
            </a:pathLst>
          </a:custGeom>
          <a:gradFill flip="none" rotWithShape="1">
            <a:gsLst>
              <a:gs pos="90000">
                <a:schemeClr val="accent1">
                  <a:alpha val="0"/>
                </a:schemeClr>
              </a:gs>
              <a:gs pos="50000">
                <a:schemeClr val="accent1">
                  <a:alpha val="18000"/>
                </a:schemeClr>
              </a:gs>
              <a:gs pos="1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541455" y="2386189"/>
            <a:ext cx="2621280" cy="829945"/>
          </a:xfrm>
          <a:prstGeom prst="rect">
            <a:avLst/>
          </a:prstGeom>
          <a:noFill/>
        </p:spPr>
        <p:txBody>
          <a:bodyPr wrap="none">
            <a:spAutoFit/>
          </a:bodyPr>
          <a:lstStyle/>
          <a:p>
            <a:pPr algn="l"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过程管理</a:t>
            </a:r>
          </a:p>
        </p:txBody>
      </p:sp>
      <p:sp>
        <p:nvSpPr>
          <p:cNvPr id="18" name="文本框 17"/>
          <p:cNvSpPr txBox="1"/>
          <p:nvPr/>
        </p:nvSpPr>
        <p:spPr>
          <a:xfrm>
            <a:off x="3653155" y="3886200"/>
            <a:ext cx="2009775" cy="216852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管理原则</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管理工具</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沟通管理</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风险管理</a:t>
            </a:r>
          </a:p>
          <a:p>
            <a:pPr marL="285750" indent="-285750" fontAlgn="auto">
              <a:lnSpc>
                <a:spcPct val="150000"/>
              </a:lnSpc>
              <a:spcBef>
                <a:spcPts val="0"/>
              </a:spcBef>
              <a:spcAft>
                <a:spcPts val="0"/>
              </a:spcAft>
              <a:buFont typeface="Arial" panose="020B0604020202020204" pitchFamily="34" charset="0"/>
              <a:buChar char="•"/>
            </a:pP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02362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03</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3" name="文本框 2"/>
          <p:cNvSpPr txBox="1"/>
          <p:nvPr>
            <p:custDataLst>
              <p:tags r:id="rId2"/>
            </p:custDataLst>
          </p:nvPr>
        </p:nvSpPr>
        <p:spPr>
          <a:xfrm>
            <a:off x="5510530" y="3848735"/>
            <a:ext cx="2009775" cy="175323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变更管理</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质量管理</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资源管理</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里程碑</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扁平风动画模板"/>
  <p:tag name="ISPRING_PRESENTATION_TITLE" val="极简线条汇报PPT模板"/>
  <p:tag name="RESOURCE_RECORD_KEY" val="{&quot;29&quot;:[20405950,20736791,20458326,20426272,20458330,20426344,20405948,20435158],&quot;70&quot;:[3314304,3314597,3312594,3318595,3312347,3313617,3314814,3313619,3312359,3318503,3317769,3315927,3312387,3312427,3319148,3312530,3315811,3315847,3314036,3312127,3318567]}"/>
  <p:tag name="COMMONDATA" val="eyJoZGlkIjoiNTU3MjQzZjU4Nzk5NDM0YWEyNTgzM2Y1NzllNzA5MW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1"/>
  <p:tag name="KSO_WM_UNIT_ID" val="diagram19882022_5*l_h_i*1_3_1"/>
  <p:tag name="KSO_WM_TEMPLATE_INDEX" val="19882022"/>
  <p:tag name="KSO_WM_TAG_VERSION" val="2.0"/>
  <p:tag name="KSO_WM_DIAGRAM_GROUP_CODE" val="l1-1"/>
  <p:tag name="KSO_WM_UNIT_SUBTYPE" val="d"/>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62_5*n_h_h_a*1_2_2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2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2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6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6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6_1"/>
  <p:tag name="KSO_WM_UNIT_ID" val="diagram20230962_5*n_h_h_f*1_2_6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6_1"/>
  <p:tag name="KSO_WM_UNIT_ID" val="diagram20230962_5*n_h_h_a*1_2_6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6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6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1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62_5*n_h_h_f*1_2_1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62_5*n_h_h_a*1_2_1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1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1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3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3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0962_5*n_h_h_f*1_2_3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0962_5*n_h_h_a*1_2_3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3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3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1},{&quot;brightness&quot;:0,&quot;colorType&quot;:1,&quot;foreColorIndex&quot;:5,&quot;pos&quot;:0.5,&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4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4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0962_5*n_h_h_f*1_2_4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0962_5*n_h_h_a*1_2_4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4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4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1},{&quot;brightness&quot;:0,&quot;colorType&quot;:1,&quot;foreColorIndex&quot;:5,&quot;pos&quot;:0.5,&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1"/>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6000000238418579},{&quot;brightness&quot;:0,&quot;colorType&quot;:1,&quot;foreColorIndex&quot;:5,&quot;pos&quot;:0.52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2"/>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52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4_1"/>
  <p:tag name="KSO_WM_UNIT_ID" val="diagram19882022_5*l_h_i*1_4_1"/>
  <p:tag name="KSO_WM_TEMPLATE_INDEX" val="19882022"/>
  <p:tag name="KSO_WM_TAG_VERSION" val="2.0"/>
  <p:tag name="KSO_WM_DIAGRAM_GROUP_CODE" val="l1-1"/>
  <p:tag name="KSO_WM_UNIT_SUBTYPE" val="d"/>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3"/>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1,&quot;transparency&quot;:0.8199999928474426},{&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21.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2.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3.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4.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4"/>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0.8999999761581421,&quot;transparency&quot;:1},{&quot;brightness&quot;:0,&quot;colorType&quot;:1,&quot;foreColorIndex&quot;:5,&quot;pos&quot;:0.5,&quot;transparency&quot;:0.8199999928474426},{&quot;brightness&quot;:0,&quot;colorType&quot;:1,&quot;foreColorIndex&quot;:5,&quot;pos&quot;:0.10000000149011612,&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8,&quot;pos&quot;:0.75,&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564_3*l_h_f*1_4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564_3*l_h_a*1_4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8,&quot;pos&quot;:0.36000001430511475,&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4_1"/>
  <p:tag name="KSO_WM_TEMPLATE_CATEGORY" val="diagram"/>
  <p:tag name="KSO_WM_TEMPLATE_INDEX" val="20231564"/>
  <p:tag name="KSO_WM_UNIT_LAYERLEVEL" val="1_1_1"/>
  <p:tag name="KSO_WM_TAG_VERSION" val="3.0"/>
  <p:tag name="KSO_WM_BEAUTIFY_FLAG" val="#wm#"/>
  <p:tag name="KSO_WM_UNIT_VALUE" val="65*89"/>
  <p:tag name="KSO_WM_DIAGRAM_GROUP_CODE" val="l1-1"/>
  <p:tag name="KSO_WM_UNIT_TYPE" val="l_h_x"/>
  <p:tag name="KSO_WM_UNIT_INDEX" val="1_4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brightness&quot;:0,&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0.75,&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564_3*l_h_f*1_3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564_3*l_h_a*1_3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3_1"/>
  <p:tag name="KSO_WM_TEMPLATE_CATEGORY" val="diagram"/>
  <p:tag name="KSO_WM_TEMPLATE_INDEX" val="20231564"/>
  <p:tag name="KSO_WM_UNIT_LAYERLEVEL" val="1_1_1"/>
  <p:tag name="KSO_WM_TAG_VERSION" val="3.0"/>
  <p:tag name="KSO_WM_BEAUTIFY_FLAG" val="#wm#"/>
  <p:tag name="KSO_WM_UNIT_VALUE" val="44*86"/>
  <p:tag name="KSO_WM_DIAGRAM_GROUP_CODE" val="l1-1"/>
  <p:tag name="KSO_WM_UNIT_TYPE" val="l_h_x"/>
  <p:tag name="KSO_WM_UNIT_INDEX" val="1_3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5_1"/>
  <p:tag name="KSO_WM_UNIT_ID" val="diagram19882022_5*l_h_i*1_5_1"/>
  <p:tag name="KSO_WM_TEMPLATE_INDEX" val="19882022"/>
  <p:tag name="KSO_WM_TAG_VERSION" val="2.0"/>
  <p:tag name="KSO_WM_DIAGRAM_GROUP_CODE" val="l1-1"/>
  <p:tag name="KSO_WM_UNIT_SUBTYPE" val="d"/>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8,&quot;pos&quot;:0.75,&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564_3*l_h_f*1_2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564_3*l_h_a*1_2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8,&quot;pos&quot;:0.36000001430511475,&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2_1"/>
  <p:tag name="KSO_WM_TEMPLATE_CATEGORY" val="diagram"/>
  <p:tag name="KSO_WM_TEMPLATE_INDEX" val="20231564"/>
  <p:tag name="KSO_WM_UNIT_LAYERLEVEL" val="1_1_1"/>
  <p:tag name="KSO_WM_TAG_VERSION" val="3.0"/>
  <p:tag name="KSO_WM_BEAUTIFY_FLAG" val="#wm#"/>
  <p:tag name="KSO_WM_UNIT_VALUE" val="77*77"/>
  <p:tag name="KSO_WM_DIAGRAM_GROUP_CODE" val="l1-1"/>
  <p:tag name="KSO_WM_UNIT_TYPE" val="l_h_x"/>
  <p:tag name="KSO_WM_UNIT_INDEX" val="1_2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brightness&quot;:0,&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0.75,&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1_1"/>
  <p:tag name="KSO_WM_TEMPLATE_CATEGORY" val="diagram"/>
  <p:tag name="KSO_WM_TEMPLATE_INDEX" val="20231564"/>
  <p:tag name="KSO_WM_UNIT_LAYERLEVEL" val="1_1_1"/>
  <p:tag name="KSO_WM_TAG_VERSION" val="3.0"/>
  <p:tag name="KSO_WM_BEAUTIFY_FLAG" val="#wm#"/>
  <p:tag name="KSO_WM_UNIT_VALUE" val="75*75"/>
  <p:tag name="KSO_WM_DIAGRAM_GROUP_CODE" val="l1-1"/>
  <p:tag name="KSO_WM_UNIT_TYPE" val="l_h_x"/>
  <p:tag name="KSO_WM_UNIT_INDEX" val="1_1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564_3*l_h_f*1_1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564_3*l_h_a*1_1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4.xml><?xml version="1.0" encoding="utf-8"?>
<p:tagLst xmlns:a="http://schemas.openxmlformats.org/drawingml/2006/main" xmlns:r="http://schemas.openxmlformats.org/officeDocument/2006/relationships" xmlns:p="http://schemas.openxmlformats.org/presentationml/2006/main">
  <p:tag name="PA" val="v3.1.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1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1_2"/>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8,&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1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1_1"/>
  <p:tag name="KSO_WM_UNIT_VALUE" val="10"/>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quot;colorType&quot;:1,&quot;foreColorIndex&quot;:8,&quot;pos&quot;:0.30000001192092896,&quot;transparency&quot;:0},{&quot;brightness&quot;:0.6000000238418579,&quot;colorType&quot;:1,&quot;foreColorIndex&quot;:8,&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0938_3*m_h_f*1_1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VALUE" val="56"/>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xml><?xml version="1.0" encoding="utf-8"?>
<p:tagLst xmlns:a="http://schemas.openxmlformats.org/drawingml/2006/main" xmlns:r="http://schemas.openxmlformats.org/officeDocument/2006/relationships" xmlns:p="http://schemas.openxmlformats.org/presentationml/2006/main">
  <p:tag name="PA" val="v3.1.0"/>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1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1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x*1_1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1_2"/>
  <p:tag name="KSO_WM_UNIT_VALUE" val="50*50"/>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17d594&quot;,&quot;transparency&quot;:0},&quot;type&quot;:1},&quot;glow&quot;:{&quot;colorType&quot;:0},&quot;line&quot;:{&quot;type&quot;:0},&quot;shadow&quot;:{&quot;brightness&quot;:-0.25,&quot;colorType&quot;:1,&quot;foreColorIndex&quot;:8,&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4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4_1"/>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09000000357627869,&quot;colorType&quot;:1,&quot;foreColorIndex&quot;:5,&quot;pos&quot;:0.5799999833106995,&quot;transparency&quot;:0},{&quot;brightness&quot;:0.6000000238418579,&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4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4_2"/>
  <p:tag name="KSO_WM_UNIT_FILL_FORE_SCHEMECOLOR_INDEX" val="5"/>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5,&quot;transparency&quot;:0.4499999880790710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0938_3*m_h_f*1_4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4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4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FILL_TYPE" val="1"/>
  <p:tag name="KSO_WM_UNIT_HIGHLIGHT" val="0"/>
  <p:tag name="KSO_WM_UNIT_COMPATIBLE" val="0"/>
  <p:tag name="KSO_WM_UNIT_DIAGRAM_ISNUMVISUAL" val="0"/>
  <p:tag name="KSO_WM_UNIT_DIAGRAM_ISREFERUNIT" val="0"/>
  <p:tag name="KSO_WM_DIAGRAM_GROUP_CODE" val="m1-1"/>
  <p:tag name="KSO_WM_UNIT_ID" val="diagram20230938_3*m_h_x*1_4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4_2"/>
  <p:tag name="KSO_WM_UNIT_VALUE" val="45*45"/>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376fff&quot;,&quot;transparency&quot;:0},&quot;type&quot;:1},&quot;glow&quot;:{&quot;colorType&quot;:0},&quot;line&quot;:{&quot;type&quot;:0},&quot;shadow&quot;:{&quot;brightness&quot;:-0.25,&quot;colorType&quot;:1,&quot;foreColorIndex&quot;:5,&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3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3_2"/>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8,&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3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3_1"/>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quot;colorType&quot;:1,&quot;foreColorIndex&quot;:8,&quot;pos&quot;:0.30000001192092896,&quot;transparency&quot;:0},{&quot;brightness&quot;:0.6000000238418579,&quot;colorType&quot;:1,&quot;foreColorIndex&quot;:8,&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0938_3*m_h_f*1_3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xml><?xml version="1.0" encoding="utf-8"?>
<p:tagLst xmlns:a="http://schemas.openxmlformats.org/drawingml/2006/main" xmlns:r="http://schemas.openxmlformats.org/officeDocument/2006/relationships" xmlns:p="http://schemas.openxmlformats.org/presentationml/2006/main">
  <p:tag name="PA" val="v3.1.0"/>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3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3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FILL_TYPE" val="1"/>
  <p:tag name="KSO_WM_UNIT_HIGHLIGHT" val="0"/>
  <p:tag name="KSO_WM_UNIT_COMPATIBLE" val="0"/>
  <p:tag name="KSO_WM_UNIT_DIAGRAM_ISNUMVISUAL" val="0"/>
  <p:tag name="KSO_WM_UNIT_DIAGRAM_ISREFERUNIT" val="0"/>
  <p:tag name="KSO_WM_DIAGRAM_GROUP_CODE" val="m1-1"/>
  <p:tag name="KSO_WM_UNIT_ID" val="diagram20230938_3*m_h_x*1_3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3_2"/>
  <p:tag name="KSO_WM_UNIT_VALUE" val="45*45"/>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17d594&quot;,&quot;transparency&quot;:0},&quot;type&quot;:1},&quot;glow&quot;:{&quot;colorType&quot;:0},&quot;line&quot;:{&quot;type&quot;:0},&quot;shadow&quot;:{&quot;brightness&quot;:-0.25,&quot;colorType&quot;:1,&quot;foreColorIndex&quot;:8,&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2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2_2"/>
  <p:tag name="KSO_WM_UNIT_FILL_FORE_SCHEMECOLOR_INDEX" val="5"/>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5,&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2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2_1"/>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09000000357627869,&quot;colorType&quot;:1,&quot;foreColorIndex&quot;:5,&quot;pos&quot;:0.5799999833106995,&quot;transparency&quot;:0},{&quot;brightness&quot;:0.6000000238418579,&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0938_3*m_h_f*1_2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2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2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FILL_TYPE" val="1"/>
  <p:tag name="KSO_WM_UNIT_HIGHLIGHT" val="0"/>
  <p:tag name="KSO_WM_UNIT_COMPATIBLE" val="0"/>
  <p:tag name="KSO_WM_UNIT_DIAGRAM_ISNUMVISUAL" val="0"/>
  <p:tag name="KSO_WM_UNIT_DIAGRAM_ISREFERUNIT" val="0"/>
  <p:tag name="KSO_WM_DIAGRAM_GROUP_CODE" val="m1-1"/>
  <p:tag name="KSO_WM_UNIT_ID" val="diagram20230938_3*m_h_x*1_2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2_2"/>
  <p:tag name="KSO_WM_UNIT_VALUE" val="45*45"/>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376fff&quot;,&quot;transparency&quot;:0},&quot;type&quot;:1},&quot;glow&quot;:{&quot;colorType&quot;:0},&quot;line&quot;:{&quot;type&quot;:0},&quot;shadow&quot;:{&quot;brightness&quot;:-0.25,&quot;colorType&quot;:1,&quot;foreColorIndex&quot;:5,&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17_5*l_h_i*1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2"/>
  <p:tag name="KSO_WM_UNIT_ID" val="diagram20231017_5*l_h_i*1_1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1"/>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1899999976158142,&quot;colorType&quot;:1,&quot;foreColorIndex&quot;:5,&quot;pos&quot;:0.4099999964237213,&quot;transparency&quot;:0},{&quot;brightness&quot;:-0.4199999868869781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017_5*l_h_i*1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17_5*l_h_f*1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3"/>
  <p:tag name="KSO_WM_UNIT_ID" val="diagram20231017_5*l_h_i*1_2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17_5*l_h_i*1_2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17_5*l_h_f*1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3"/>
  <p:tag name="KSO_WM_UNIT_ID" val="diagram20231017_5*l_h_i*1_3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7"/>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17_5*l_h_i*1_3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17_5*l_h_f*1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3"/>
  <p:tag name="KSO_WM_UNIT_ID" val="diagram20231017_5*l_h_i*1_4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8"/>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17_5*l_h_i*1_4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2"/>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017_5*l_h_f*1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3"/>
  <p:tag name="KSO_WM_UNIT_ID" val="diagram20231017_5*l_h_i*1_5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9"/>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31017_5*l_h_i*1_5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017_5*l_h_f*1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6_3"/>
  <p:tag name="KSO_WM_UNIT_ID" val="diagram20231017_5*l_h_i*1_6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10"/>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31017_5*l_h_i*1_6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017_5*l_h_f*1_6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17_5*l_h_i*1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17_5*l_h_i*1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017_5*l_h_i*1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311.215748031496,&quot;width&quot;:19213.0031496063}"/>
  <p:tag name="KSO_WM_UNIT_PLACING_PICTURE_USER_RELATIVERECTANGLE" val="{&quot;bottom&quot;:0.03954,&quot;left&quot;:0,&quot;right&quot;:0,&quot;top&quot;:0.02054}"/>
  <p:tag name="KSO_WM_UNIT_PLACING_PICTURE_COLLAGE_RELATIVERECTANGLE" val="{&quot;bottom&quot;:0.039540000000000124,&quot;left&quot;:0,&quot;right&quot;:0,&quot;top&quot;:0.020540000000000103}"/>
  <p:tag name="KSO_WM_UNIT_PLACING_PICTURE_COLLAGE_VIEWPORT" val="{&quot;height&quot;:10311.215748031496,&quot;width&quot;:19213.003149606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3"/>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3"/>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31017_5*l_h_i*1_6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470,&quot;width&quot;:10470}"/>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2_1"/>
  <p:tag name="KSO_WM_UNIT_ID" val="diagram20231017_5*l_h_i*530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1_2"/>
  <p:tag name="KSO_WM_UNIT_ID" val="diagram20231017_5*l_h_i*530_1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1_1"/>
  <p:tag name="KSO_WM_UNIT_ID" val="diagram20231017_5*l_h_i*530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1_1"/>
  <p:tag name="KSO_WM_UNIT_ID" val="diagram20231017_5*l_h_f*530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2_3"/>
  <p:tag name="KSO_WM_UNIT_ID" val="diagram20231017_5*l_h_i*530_2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2_2"/>
  <p:tag name="KSO_WM_UNIT_ID" val="diagram20231017_5*l_h_i*530_2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2_1"/>
  <p:tag name="KSO_WM_UNIT_ID" val="diagram20231017_5*l_h_f*530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2_1"/>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800000011920929,&quot;colorType&quot;:1,&quot;foreColorIndex&quot;:5,&quot;pos&quot;:1,&quot;transparency&quot;:0},{&quot;brightness&quot;:0.800000011920929,&quot;colorType&quot;:1,&quot;foreColorIndex&quot;:5,&quot;pos&quot;:0.41999998688697815,&quot;transparency&quot;:1}],&quot;type&quot;:3},&quot;glow&quot;:{&quot;colorType&quot;:0},&quot;line&quot;:{&quot;gradient&quot;:[{&quot;brightness&quot;:0.5,&quot;colorType&quot;:1,&quot;foreColorIndex&quot;:5,&quot;pos&quot;:0.6499999761581421,&quot;transparency&quot;:0},{&quot;brightness&quot;:0.5,&quot;colorType&quot;:1,&quot;foreColorIndex&quot;:5,&quot;pos&quot;:0.38999998569488525,&quot;transparency&quot;:0},{&quot;brightness&quot;:0.4000000059604645,&quot;colorType&quot;:1,&quot;foreColorIndex&quot;:5,&quot;pos&quot;:1,&quot;transparency&quot;:0},{&quot;brightness&quot;:-0.20000000298023224,&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3_3"/>
  <p:tag name="KSO_WM_UNIT_ID" val="diagram20231017_5*l_h_i*530_3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7"/>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3_2"/>
  <p:tag name="KSO_WM_UNIT_ID" val="diagram20231017_5*l_h_i*530_3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3_1"/>
  <p:tag name="KSO_WM_UNIT_ID" val="diagram20231017_5*l_h_f*530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4_3"/>
  <p:tag name="KSO_WM_UNIT_ID" val="diagram20231017_5*l_h_i*530_4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8"/>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4_2"/>
  <p:tag name="KSO_WM_UNIT_ID" val="diagram20231017_5*l_h_i*530_4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4_1"/>
  <p:tag name="KSO_WM_UNIT_ID" val="diagram20231017_5*l_h_f*530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5_3"/>
  <p:tag name="KSO_WM_UNIT_ID" val="diagram20231017_5*l_h_i*530_5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9"/>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5_2"/>
  <p:tag name="KSO_WM_UNIT_ID" val="diagram20231017_5*l_h_i*530_5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5_1"/>
  <p:tag name="KSO_WM_UNIT_ID" val="diagram20231017_5*l_h_f*530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3_1"/>
  <p:tag name="KSO_WM_UNIT_ID" val="diagram20231017_5*l_h_i*530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4"/>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4"/>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4_1"/>
  <p:tag name="KSO_WM_UNIT_ID" val="diagram20231017_5*l_h_i*530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5_1"/>
  <p:tag name="KSO_WM_UNIT_ID" val="diagram20231017_5*l_h_i*530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6_1"/>
  <p:tag name="KSO_WM_UNIT_ID" val="diagram20231017_5*l_h_i*530_6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3.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i*1_1"/>
  <p:tag name="KSO_WM_TEMPLATE_CATEGORY" val="diagram"/>
  <p:tag name="KSO_WM_TEMPLATE_INDEX" val="20231460"/>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gradient&quot;:[{&quot;brightness&quot;:0.4000000059604645,&quot;colorType&quot;:1,&quot;foreColorIndex&quot;:5,&quot;pos&quot;:0,&quot;transparency&quot;:1},{&quot;brightness&quot;:0.4000000059604645,&quot;colorType&quot;:1,&quot;foreColorIndex&quot;:5,&quot;pos&quot;:0.12999999523162842,&quot;transparency&quot;:0},{&quot;brightness&quot;:0.20000000298023224,&quot;colorType&quot;:1,&quot;foreColorIndex&quot;:5,&quot;pos&quot;:0.9900000095367432,&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4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4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4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4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4_3"/>
  <p:tag name="KSO_WM_UNIT_ID" val="diagram20231460_3*m_h_i*1_4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4"/>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460_3*m_h_a*1_4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1460_3*m_h_f*1_4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5"/>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5"/>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3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3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3"/>
  <p:tag name="KSO_WM_UNIT_ID" val="diagram20231460_3*m_h_i*1_3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3"/>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460_3*m_h_a*1_3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1460_3*m_h_f*1_3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2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2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3"/>
  <p:tag name="KSO_WM_UNIT_ID" val="diagram20231460_3*m_h_i*1_2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2"/>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460_3*m_h_a*1_2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460_3*m_h_f*1_2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6"/>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6"/>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800000011920929,&quot;colorType&quot;:1,&quot;foreColorIndex&quot;:5,&quot;pos&quot;:0,&quot;transparency&quot;:0},{&quot;brightness&quot;:0,&quot;colorType&quot;:2,&quot;pos&quot;:0.9800000190734863,&quot;rgb&quot;:&quot;#f2f2f2&quot;,&quot;transparency&quot;:1},{&quot;brightness&quot;:0.8999999761581421,&quot;colorType&quot;:1,&quot;foreColorIndex&quot;:5,&quot;pos&quot;:0.4199999868869781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1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1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3"/>
  <p:tag name="KSO_WM_UNIT_ID" val="diagram20231460_3*m_h_i*1_1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1"/>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460_3*m_h_a*1_1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460_3*m_h_f*1_1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5.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252_2*l_h_i*1_1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5"/>
  <p:tag name="KSO_WM_DIAGRAM_MAX_ITEMCNT" val="4"/>
  <p:tag name="KSO_WM_DIAGRAM_MIN_ITEMCNT" val="2"/>
  <p:tag name="KSO_WM_DIAGRAM_VIRTUALLY_FRAME" val="{&quot;height&quot;:360.70001220703125,&quot;width&quot;:384.6499938964844}"/>
  <p:tag name="KSO_WM_DIAGRAM_COLOR_MATCH_VALUE" val="{&quot;shape&quot;:{&quot;fill&quot;:{&quot;gradient&quot;:[{&quot;brightness&quot;:0,&quot;colorType&quot;:1,&quot;foreColorIndex&quot;:5,&quot;pos&quot;:0.4000000059604645,&quot;transparency&quot;:0},{&quot;brightness&quot;:0.4000000059604645,&quot;colorType&quot;:1,&quot;foreColorIndex&quot;:5,&quot;pos&quot;:1,&quot;transparency&quot;:0}],&quot;type&quot;:3},&quot;glow&quot;:{&quot;colorType&quot;:0},&quot;line&quot;:{&quot;type&quot;:0},&quot;shadow&quot;:{&quot;brightness&quot;:0,&quot;colorType&quot;:1,&quot;foreColorIndex&quot;:10,&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252_2*l_h_a*1_1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252_2*l_h_f*1_1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需要可酌情增减文字"/>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252_2*l_h_i*1_1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1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52_2*l_h_x*1_1_1"/>
  <p:tag name="KSO_WM_TEMPLATE_CATEGORY" val="diagram"/>
  <p:tag name="KSO_WM_TEMPLATE_INDEX" val="20231252"/>
  <p:tag name="KSO_WM_UNIT_LAYERLEVEL" val="1_1_1"/>
  <p:tag name="KSO_WM_TAG_VERSION" val="3.0"/>
  <p:tag name="KSO_WM_UNIT_VALUE" val="70*70"/>
  <p:tag name="KSO_WM_DIAGRAM_GROUP_CODE" val="l1-1"/>
  <p:tag name="KSO_WM_UNIT_TYPE" val="l_h_x"/>
  <p:tag name="KSO_WM_UNIT_INDEX" val="1_1_1"/>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2,&quot;rgb&quot;:&quot;#376fff&quot;,&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252_2*l_h_i*1_2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8"/>
  <p:tag name="KSO_WM_DIAGRAM_MAX_ITEMCNT" val="4"/>
  <p:tag name="KSO_WM_DIAGRAM_MIN_ITEMCNT" val="2"/>
  <p:tag name="KSO_WM_DIAGRAM_VIRTUALLY_FRAME" val="{&quot;height&quot;:360.70001220703125,&quot;width&quot;:384.6499938964844}"/>
  <p:tag name="KSO_WM_DIAGRAM_COLOR_MATCH_VALUE" val="{&quot;shape&quot;:{&quot;fill&quot;:{&quot;gradient&quot;:[{&quot;brightness&quot;:0,&quot;colorType&quot;:1,&quot;foreColorIndex&quot;:8,&quot;pos&quot;:0.4000000059604645,&quot;transparency&quot;:0},{&quot;brightness&quot;:0.4000000059604645,&quot;colorType&quot;:1,&quot;foreColorIndex&quot;:8,&quot;pos&quot;:1,&quot;transparency&quot;:0}],&quot;type&quot;:3},&quot;glow&quot;:{&quot;colorType&quot;:0},&quot;line&quot;:{&quot;type&quot;:0},&quot;shadow&quot;:{&quot;brightness&quot;:0,&quot;colorType&quot;:1,&quot;foreColorIndex&quot;:5,&quot;transparency&quot;:0.930000007152557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252_2*l_h_a*1_2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52_2*l_h_f*1_2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需要可酌情增减文字"/>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252_2*l_h_i*1_2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UNIT_VALUE" val="60*6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252_2*l_h_x*1_2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solidLine&quot;:{&quot;brightness&quot;:0,&quot;colorType&quot;:2,&quot;rgb&quot;:&quot;#ff7429&quot;,&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252_2*l_h_i*1_3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5"/>
  <p:tag name="KSO_WM_DIAGRAM_MAX_ITEMCNT" val="4"/>
  <p:tag name="KSO_WM_DIAGRAM_MIN_ITEMCNT" val="2"/>
  <p:tag name="KSO_WM_DIAGRAM_VIRTUALLY_FRAME" val="{&quot;height&quot;:360.70001220703125,&quot;width&quot;:384.6499938964844}"/>
  <p:tag name="KSO_WM_DIAGRAM_COLOR_MATCH_VALUE" val="{&quot;shape&quot;:{&quot;fill&quot;:{&quot;gradient&quot;:[{&quot;brightness&quot;:0,&quot;colorType&quot;:1,&quot;foreColorIndex&quot;:5,&quot;pos&quot;:0.4000000059604645,&quot;transparency&quot;:0},{&quot;brightness&quot;:0.4000000059604645,&quot;colorType&quot;:1,&quot;foreColorIndex&quot;:5,&quot;pos&quot;:1,&quot;transparency&quot;:0}],&quot;type&quot;:3},&quot;glow&quot;:{&quot;colorType&quot;:0},&quot;line&quot;:{&quot;type&quot;:0},&quot;shadow&quot;:{&quot;brightness&quot;:0,&quot;colorType&quot;:1,&quot;foreColorIndex&quot;:10,&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252_2*l_h_a*1_3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252_2*l_h_f*1_3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需要可酌情增减文字"/>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252_2*l_h_i*1_3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3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3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52_2*l_h_x*1_3_1"/>
  <p:tag name="KSO_WM_TEMPLATE_CATEGORY" val="diagram"/>
  <p:tag name="KSO_WM_TEMPLATE_INDEX" val="20231252"/>
  <p:tag name="KSO_WM_UNIT_LAYERLEVEL" val="1_1_1"/>
  <p:tag name="KSO_WM_TAG_VERSION" val="3.0"/>
  <p:tag name="KSO_WM_UNIT_VALUE" val="60*60"/>
  <p:tag name="KSO_WM_DIAGRAM_GROUP_CODE" val="l1-1"/>
  <p:tag name="KSO_WM_UNIT_TYPE" val="l_h_x"/>
  <p:tag name="KSO_WM_UNIT_INDEX" val="1_3_1"/>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2,&quot;rgb&quot;:&quot;#376fff&quot;,&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61.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i*1_1"/>
  <p:tag name="KSO_WM_TEMPLATE_CATEGORY" val="diagram"/>
  <p:tag name="KSO_WM_TEMPLATE_INDEX" val="20230318"/>
  <p:tag name="KSO_WM_UNIT_LAYERLEVEL" val="1_1"/>
  <p:tag name="KSO_WM_TAG_VERSION" val="3.0"/>
  <p:tag name="KSO_WM_DIAGRAM_GROUP_CODE" val="m1-1"/>
  <p:tag name="KSO_WM_UNIT_TYPE" val="m_i"/>
  <p:tag name="KSO_WM_UNIT_INDEX" val="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800000011920929,&quot;colorType&quot;:1,&quot;foreColorIndex&quot;:5,&quot;pos&quot;:0,&quot;transparency&quot;:0.800000011920929},{&quot;brightness&quot;:0.6000000238418579,&quot;colorType&quot;:1,&quot;foreColorIndex&quot;:5,&quot;pos&quot;:1,&quot;transparency&quot;:0}],&quot;type&quot;:3},&quot;glow&quot;:{&quot;colorType&quot;:0},&quot;line&quot;:{&quot;type&quot;:0},&quot;shadow&quot;:{&quot;brightness&quot;:0.400000005960464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i*1_2"/>
  <p:tag name="KSO_WM_TEMPLATE_CATEGORY" val="diagram"/>
  <p:tag name="KSO_WM_TEMPLATE_INDEX" val="20230318"/>
  <p:tag name="KSO_WM_UNIT_LAYERLEVEL" val="1_1"/>
  <p:tag name="KSO_WM_TAG_VERSION" val="3.0"/>
  <p:tag name="KSO_WM_DIAGRAM_GROUP_CODE" val="m1-1"/>
  <p:tag name="KSO_WM_UNIT_TYPE" val="m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i*1_3"/>
  <p:tag name="KSO_WM_TEMPLATE_CATEGORY" val="diagram"/>
  <p:tag name="KSO_WM_TEMPLATE_INDEX" val="20230318"/>
  <p:tag name="KSO_WM_UNIT_LAYERLEVEL" val="1_1"/>
  <p:tag name="KSO_WM_TAG_VERSION" val="3.0"/>
  <p:tag name="KSO_WM_DIAGRAM_GROUP_CODE" val="m1-1"/>
  <p:tag name="KSO_WM_UNIT_TYPE" val="m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1_2"/>
  <p:tag name="KSO_WM_TEMPLATE_CATEGORY" val="diagram"/>
  <p:tag name="KSO_WM_TEMPLATE_INDEX" val="20230318"/>
  <p:tag name="KSO_WM_UNIT_LAYERLEVEL" val="1_1_1"/>
  <p:tag name="KSO_WM_TAG_VERSION" val="3.0"/>
  <p:tag name="KSO_WM_DIAGRAM_GROUP_CODE" val="m1-1"/>
  <p:tag name="KSO_WM_UNIT_TYPE" val="m_h_i"/>
  <p:tag name="KSO_WM_UNIT_INDEX" val="1_1_2"/>
  <p:tag name="KSO_WM_UNIT_SUBTYPE" val="d"/>
  <p:tag name="KSO_WM_DIAGRAM_VERSION" val="3"/>
  <p:tag name="KSO_WM_DIAGRAM_COLOR_TRICK" val="1"/>
  <p:tag name="KSO_WM_DIAGRAM_COLOR_TEXT_CAN_REMOVE" val="n"/>
  <p:tag name="KSO_WM_UNIT_PRESET_TEXT" val="step 01"/>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2_1"/>
  <p:tag name="KSO_WM_TEMPLATE_CATEGORY" val="diagram"/>
  <p:tag name="KSO_WM_TEMPLATE_INDEX" val="20230318"/>
  <p:tag name="KSO_WM_UNIT_LAYERLEVEL" val="1_1_1"/>
  <p:tag name="KSO_WM_TAG_VERSION" val="3.0"/>
  <p:tag name="KSO_WM_DIAGRAM_GROUP_CODE" val="m1-1"/>
  <p:tag name="KSO_WM_UNIT_TYPE" val="m_h_i"/>
  <p:tag name="KSO_WM_UNIT_INDEX" val="1_2_1"/>
  <p:tag name="KSO_WM_UNIT_SUBTYPE" val="d"/>
  <p:tag name="KSO_WM_DIAGRAM_VERSION" val="3"/>
  <p:tag name="KSO_WM_DIAGRAM_COLOR_TRICK" val="1"/>
  <p:tag name="KSO_WM_DIAGRAM_COLOR_TEXT_CAN_REMOVE" val="n"/>
  <p:tag name="KSO_WM_UNIT_PRESET_TEXT" val="step 02"/>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30000001192092896,&quot;colorType&quot;:1,&quot;foreColorIndex&quot;:5,&quot;pos&quot;:0,&quot;transparency&quot;:0},{&quot;brightness&quot;:-0.05000000074505806,&quot;colorType&quot;:1,&quot;foreColorIndex&quot;:5,&quot;pos&quot;: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3_2"/>
  <p:tag name="KSO_WM_TEMPLATE_CATEGORY" val="diagram"/>
  <p:tag name="KSO_WM_TEMPLATE_INDEX" val="20230318"/>
  <p:tag name="KSO_WM_UNIT_LAYERLEVEL" val="1_1_1"/>
  <p:tag name="KSO_WM_TAG_VERSION" val="3.0"/>
  <p:tag name="KSO_WM_DIAGRAM_GROUP_CODE" val="m1-1"/>
  <p:tag name="KSO_WM_UNIT_TYPE" val="m_h_i"/>
  <p:tag name="KSO_WM_UNIT_INDEX" val="1_3_2"/>
  <p:tag name="KSO_WM_UNIT_SUBTYPE" val="d"/>
  <p:tag name="KSO_WM_DIAGRAM_VERSION" val="3"/>
  <p:tag name="KSO_WM_DIAGRAM_COLOR_TRICK" val="1"/>
  <p:tag name="KSO_WM_DIAGRAM_COLOR_TEXT_CAN_REMOVE" val="n"/>
  <p:tag name="KSO_WM_UNIT_PRESET_TEXT" val="step 03"/>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15000000596046448,&quot;colorType&quot;:1,&quot;foreColorIndex&quot;:5,&quot;pos&quot;:0,&quot;transparency&quot;:0},{&quot;brightness&quot;:-0.10000000149011612,&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4_2"/>
  <p:tag name="KSO_WM_TEMPLATE_CATEGORY" val="diagram"/>
  <p:tag name="KSO_WM_TEMPLATE_INDEX" val="20230318"/>
  <p:tag name="KSO_WM_UNIT_LAYERLEVEL" val="1_1_1"/>
  <p:tag name="KSO_WM_TAG_VERSION" val="3.0"/>
  <p:tag name="KSO_WM_DIAGRAM_GROUP_CODE" val="m1-1"/>
  <p:tag name="KSO_WM_UNIT_TYPE" val="m_h_i"/>
  <p:tag name="KSO_WM_UNIT_INDEX" val="1_4_2"/>
  <p:tag name="KSO_WM_UNIT_SUBTYPE" val="d"/>
  <p:tag name="KSO_WM_DIAGRAM_VERSION" val="3"/>
  <p:tag name="KSO_WM_DIAGRAM_COLOR_TRICK" val="1"/>
  <p:tag name="KSO_WM_DIAGRAM_COLOR_TEXT_CAN_REMOVE" val="n"/>
  <p:tag name="KSO_WM_UNIT_PRESET_TEXT" val="step 04"/>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5_2"/>
  <p:tag name="KSO_WM_TEMPLATE_CATEGORY" val="diagram"/>
  <p:tag name="KSO_WM_TEMPLATE_INDEX" val="20230318"/>
  <p:tag name="KSO_WM_UNIT_LAYERLEVEL" val="1_1_1"/>
  <p:tag name="KSO_WM_TAG_VERSION" val="3.0"/>
  <p:tag name="KSO_WM_DIAGRAM_GROUP_CODE" val="m1-1"/>
  <p:tag name="KSO_WM_UNIT_TYPE" val="m_h_i"/>
  <p:tag name="KSO_WM_UNIT_INDEX" val="1_5_2"/>
  <p:tag name="KSO_WM_UNIT_SUBTYPE" val="d"/>
  <p:tag name="KSO_WM_DIAGRAM_VERSION" val="3"/>
  <p:tag name="KSO_WM_DIAGRAM_COLOR_TRICK" val="1"/>
  <p:tag name="KSO_WM_DIAGRAM_COLOR_TEXT_CAN_REMOVE" val="n"/>
  <p:tag name="KSO_WM_UNIT_PRESET_TEXT" val="step 05"/>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2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6_2"/>
  <p:tag name="KSO_WM_TEMPLATE_CATEGORY" val="diagram"/>
  <p:tag name="KSO_WM_TEMPLATE_INDEX" val="20230318"/>
  <p:tag name="KSO_WM_UNIT_LAYERLEVEL" val="1_1_1"/>
  <p:tag name="KSO_WM_TAG_VERSION" val="3.0"/>
  <p:tag name="KSO_WM_DIAGRAM_GROUP_CODE" val="m1-1"/>
  <p:tag name="KSO_WM_UNIT_TYPE" val="m_h_i"/>
  <p:tag name="KSO_WM_UNIT_INDEX" val="1_6_2"/>
  <p:tag name="KSO_WM_UNIT_SUBTYPE" val="d"/>
  <p:tag name="KSO_WM_DIAGRAM_VERSION" val="3"/>
  <p:tag name="KSO_WM_DIAGRAM_COLOR_TRICK" val="1"/>
  <p:tag name="KSO_WM_DIAGRAM_COLOR_TEXT_CAN_REMOVE" val="n"/>
  <p:tag name="KSO_WM_UNIT_PRESET_TEXT" val="step 06"/>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0318_5*m_h_f*1_6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30318_5*m_h_i*1_6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318_5*m_h_f*1_2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0318_5*m_h_i*1_2_2"/>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318_5*m_h_f*1_4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0318_5*m_h_i*1_4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318_5*m_h_f*1_1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0318_5*m_h_i*1_1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318_5*m_h_f*1_3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4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4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0318_5*m_h_i*1_3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318_5*m_h_f*1_5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0318_5*m_h_i*1_5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83.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2_1"/>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3_1"/>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4_1"/>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5_1"/>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6_1"/>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1_1"/>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1_1"/>
  <p:tag name="KSO_WM_TEMPLATE_CATEGORY" val="diagram"/>
  <p:tag name="KSO_WM_TEMPLATE_INDEX" val="20231081"/>
  <p:tag name="KSO_WM_UNIT_LAYERLEVEL" val="1_1_1_1"/>
  <p:tag name="KSO_WM_TAG_VERSION" val="3.0"/>
  <p:tag name="KSO_WM_UNIT_VALUE" val="60*60"/>
  <p:tag name="KSO_WM_DIAGRAM_GROUP_CODE" val="n1-1"/>
  <p:tag name="KSO_WM_UNIT_TYPE" val="n_h_h_x"/>
  <p:tag name="KSO_WM_UNIT_INDEX" val="1_2_1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1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1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1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1_2"/>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7*58"/>
  <p:tag name="KSO_WM_DIAGRAM_GROUP_CODE" val="m1-1"/>
  <p:tag name="KSO_WM_UNIT_TYPE" val="m_h_x"/>
  <p:tag name="KSO_WM_UNIT_INDEX" val="1_1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2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2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2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2_2"/>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5"/>
  <p:tag name="KSO_WM_DIAGRAM_GROUP_CODE" val="m1-1"/>
  <p:tag name="KSO_WM_UNIT_TYPE" val="m_h_x"/>
  <p:tag name="KSO_WM_UNIT_INDEX" val="1_2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555_5*m_h_a*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555_5*m_h_f*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3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3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3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3_2"/>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PA" val="v3.1.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3_1"/>
  <p:tag name="KSO_WM_TEMPLATE_CATEGORY" val="diagram"/>
  <p:tag name="KSO_WM_TEMPLATE_INDEX" val="20231081"/>
  <p:tag name="KSO_WM_UNIT_LAYERLEVEL" val="1_1_1_1"/>
  <p:tag name="KSO_WM_TAG_VERSION" val="3.0"/>
  <p:tag name="KSO_WM_UNIT_VALUE" val="58*55"/>
  <p:tag name="KSO_WM_DIAGRAM_GROUP_CODE" val="n1-1"/>
  <p:tag name="KSO_WM_UNIT_TYPE" val="n_h_h_x"/>
  <p:tag name="KSO_WM_UNIT_INDEX" val="1_2_3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14,&quot;pos&quot;:0,&quot;transparency&quot;:0},{&quot;brightness&quot;:0,&quot;colorType&quot;:1,&quot;foreColorIndex&quot;:14,&quot;pos&quot;:0.9999899864196777,&quot;transparency&quot;:0.3019607961177826}],&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43*58"/>
  <p:tag name="KSO_WM_DIAGRAM_GROUP_CODE" val="m1-1"/>
  <p:tag name="KSO_WM_UNIT_TYPE" val="m_h_x"/>
  <p:tag name="KSO_WM_UNIT_INDEX" val="1_3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4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4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4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4_2"/>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8"/>
  <p:tag name="KSO_WM_DIAGRAM_GROUP_CODE" val="m1-1"/>
  <p:tag name="KSO_WM_UNIT_TYPE" val="m_h_x"/>
  <p:tag name="KSO_WM_UNIT_INDEX" val="1_4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5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5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5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5_2"/>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7"/>
  <p:tag name="KSO_WM_DIAGRAM_GROUP_CODE" val="m1-1"/>
  <p:tag name="KSO_WM_UNIT_TYPE" val="m_h_x"/>
  <p:tag name="KSO_WM_UNIT_INDEX" val="1_5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6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6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6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6_2"/>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8"/>
  <p:tag name="KSO_WM_DIAGRAM_GROUP_CODE" val="m1-1"/>
  <p:tag name="KSO_WM_UNIT_TYPE" val="m_h_x"/>
  <p:tag name="KSO_WM_UNIT_INDEX" val="1_6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2_1"/>
  <p:tag name="KSO_WM_TEMPLATE_CATEGORY" val="diagram"/>
  <p:tag name="KSO_WM_TEMPLATE_INDEX" val="20231081"/>
  <p:tag name="KSO_WM_UNIT_LAYERLEVEL" val="1_1_1_1"/>
  <p:tag name="KSO_WM_TAG_VERSION" val="3.0"/>
  <p:tag name="KSO_WM_UNIT_VALUE" val="60*60"/>
  <p:tag name="KSO_WM_DIAGRAM_GROUP_CODE" val="n1-1"/>
  <p:tag name="KSO_WM_UNIT_TYPE" val="n_h_h_x"/>
  <p:tag name="KSO_WM_UNIT_INDEX" val="1_2_2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555_5*m_h_a*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555_5*m_h_f*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555_5*m_h_a*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1555_5*m_h_f*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555_5*m_h_a*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1555_5*m_h_f*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1555_5*m_h_a*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1555_5*m_h_f*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1555_5*m_h_a*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1555_5*m_h_f*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4_1"/>
  <p:tag name="KSO_WM_TEMPLATE_CATEGORY" val="diagram"/>
  <p:tag name="KSO_WM_TEMPLATE_INDEX" val="20231081"/>
  <p:tag name="KSO_WM_UNIT_LAYERLEVEL" val="1_1_1_1"/>
  <p:tag name="KSO_WM_TAG_VERSION" val="3.0"/>
  <p:tag name="KSO_WM_UNIT_VALUE" val="55*53"/>
  <p:tag name="KSO_WM_DIAGRAM_GROUP_CODE" val="n1-1"/>
  <p:tag name="KSO_WM_UNIT_TYPE" val="n_h_h_x"/>
  <p:tag name="KSO_WM_UNIT_INDEX" val="1_2_4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20.xml><?xml version="1.0" encoding="utf-8"?>
<p:tagLst xmlns:a="http://schemas.openxmlformats.org/drawingml/2006/main" xmlns:r="http://schemas.openxmlformats.org/officeDocument/2006/relationships" xmlns:p="http://schemas.openxmlformats.org/presentationml/2006/main">
  <p:tag name="TABLE_ENDDRAG_ORIGIN_RECT" val="738*324"/>
  <p:tag name="TABLE_ENDDRAG_RECT" val="67*179*738*324"/>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94_1*n_h_h_i*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22.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h_i"/>
  <p:tag name="KSO_WM_UNIT_INDEX" val="1_2_1_2"/>
  <p:tag name="KSO_WM_UNIT_ID" val="diagram20231494_1*n_h_h_i*1_2_1_2"/>
  <p:tag name="KSO_WM_UNIT_LAYERLEVEL" val="1_1_1_1"/>
  <p:tag name="KSO_WM_UNIT_HIGHLIGHT" val="0"/>
  <p:tag name="KSO_WM_UNIT_COMPATIBLE" val="0"/>
  <p:tag name="KSO_WM_DIAGRAM_GROUP_CODE" val="n1-1"/>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3.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i"/>
  <p:tag name="KSO_WM_UNIT_INDEX" val="1_1_1"/>
  <p:tag name="KSO_WM_UNIT_ID" val="diagram20231494_1*n_h_i*1_1_1"/>
  <p:tag name="KSO_WM_UNIT_LAYERLEVEL" val="1_1_1"/>
  <p:tag name="KSO_WM_DIAGRAM_GROUP_CODE" val="n1-1"/>
  <p:tag name="KSO_WM_UNIT_HIGHLIGHT" val="0"/>
  <p:tag name="KSO_WM_UNIT_COMPATIBLE"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4.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a"/>
  <p:tag name="KSO_WM_UNIT_INDEX" val="1_1_1"/>
  <p:tag name="KSO_WM_UNIT_ID" val="diagram20231494_1*n_h_a*1_1_1"/>
  <p:tag name="KSO_WM_UNIT_LAYERLEVEL" val="1_1_1"/>
  <p:tag name="KSO_WM_UNIT_VALUE" val="30"/>
  <p:tag name="KSO_WM_UNIT_HIGHLIGHT" val="0"/>
  <p:tag name="KSO_WM_UNIT_COMPATIBLE" val="0"/>
  <p:tag name="KSO_WM_DIAGRAM_GROUP_CODE" val="n1-1"/>
  <p:tag name="KSO_WM_UNIT_ISCONTENTSTITLE" val="0"/>
  <p:tag name="KSO_WM_UNIT_ISNUMDGMTITLE" val="0"/>
  <p:tag name="KSO_WM_UNIT_NOCLEAR"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4_1*n_h_h_f*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PRESET_TEXT" val="单击输入你的项正文，文字是您思想的提炼"/>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94_1*n_h_h_i*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27.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h_i"/>
  <p:tag name="KSO_WM_UNIT_INDEX" val="1_2_1_2"/>
  <p:tag name="KSO_WM_UNIT_ID" val="diagram20231494_1*n_h_h_i*1_2_1_2"/>
  <p:tag name="KSO_WM_UNIT_LAYERLEVEL" val="1_1_1_1"/>
  <p:tag name="KSO_WM_UNIT_HIGHLIGHT" val="0"/>
  <p:tag name="KSO_WM_UNIT_COMPATIBLE" val="0"/>
  <p:tag name="KSO_WM_DIAGRAM_GROUP_CODE" val="n1-1"/>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8.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i"/>
  <p:tag name="KSO_WM_UNIT_INDEX" val="1_1_1"/>
  <p:tag name="KSO_WM_UNIT_ID" val="diagram20231494_1*n_h_i*1_1_1"/>
  <p:tag name="KSO_WM_UNIT_LAYERLEVEL" val="1_1_1"/>
  <p:tag name="KSO_WM_DIAGRAM_GROUP_CODE" val="n1-1"/>
  <p:tag name="KSO_WM_UNIT_HIGHLIGHT" val="0"/>
  <p:tag name="KSO_WM_UNIT_COMPATIBLE"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9.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a"/>
  <p:tag name="KSO_WM_UNIT_INDEX" val="1_1_1"/>
  <p:tag name="KSO_WM_UNIT_ID" val="diagram20231494_1*n_h_a*1_1_1"/>
  <p:tag name="KSO_WM_UNIT_LAYERLEVEL" val="1_1_1"/>
  <p:tag name="KSO_WM_UNIT_VALUE" val="30"/>
  <p:tag name="KSO_WM_UNIT_HIGHLIGHT" val="0"/>
  <p:tag name="KSO_WM_UNIT_COMPATIBLE" val="0"/>
  <p:tag name="KSO_WM_DIAGRAM_GROUP_CODE" val="n1-1"/>
  <p:tag name="KSO_WM_UNIT_ISCONTENTSTITLE" val="0"/>
  <p:tag name="KSO_WM_UNIT_ISNUMDGMTITLE" val="0"/>
  <p:tag name="KSO_WM_UNIT_NOCLEAR"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1081_3*n_h_h_a*1_2_3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4_1*n_h_h_f*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PRESET_TEXT" val="单击输入你的项正文，文字是您思想的提炼"/>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1.xml><?xml version="1.0" encoding="utf-8"?>
<p:tagLst xmlns:a="http://schemas.openxmlformats.org/drawingml/2006/main" xmlns:r="http://schemas.openxmlformats.org/officeDocument/2006/relationships" xmlns:p="http://schemas.openxmlformats.org/presentationml/2006/main">
  <p:tag name="TABLE_ENDDRAG_ORIGIN_RECT" val="732*311"/>
  <p:tag name="TABLE_ENDDRAG_RECT" val="88*185*732*31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94_1*n_h_h_i*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33.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h_i"/>
  <p:tag name="KSO_WM_UNIT_INDEX" val="1_2_1_2"/>
  <p:tag name="KSO_WM_UNIT_ID" val="diagram20231494_1*n_h_h_i*1_2_1_2"/>
  <p:tag name="KSO_WM_UNIT_LAYERLEVEL" val="1_1_1_1"/>
  <p:tag name="KSO_WM_UNIT_HIGHLIGHT" val="0"/>
  <p:tag name="KSO_WM_UNIT_COMPATIBLE" val="0"/>
  <p:tag name="KSO_WM_DIAGRAM_GROUP_CODE" val="n1-1"/>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i"/>
  <p:tag name="KSO_WM_UNIT_INDEX" val="1_1_1"/>
  <p:tag name="KSO_WM_UNIT_ID" val="diagram20231494_1*n_h_i*1_1_1"/>
  <p:tag name="KSO_WM_UNIT_LAYERLEVEL" val="1_1_1"/>
  <p:tag name="KSO_WM_DIAGRAM_GROUP_CODE" val="n1-1"/>
  <p:tag name="KSO_WM_UNIT_HIGHLIGHT" val="0"/>
  <p:tag name="KSO_WM_UNIT_COMPATIBLE"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5.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a"/>
  <p:tag name="KSO_WM_UNIT_INDEX" val="1_1_1"/>
  <p:tag name="KSO_WM_UNIT_ID" val="diagram20231494_1*n_h_a*1_1_1"/>
  <p:tag name="KSO_WM_UNIT_LAYERLEVEL" val="1_1_1"/>
  <p:tag name="KSO_WM_UNIT_VALUE" val="30"/>
  <p:tag name="KSO_WM_UNIT_HIGHLIGHT" val="0"/>
  <p:tag name="KSO_WM_UNIT_COMPATIBLE" val="0"/>
  <p:tag name="KSO_WM_DIAGRAM_GROUP_CODE" val="n1-1"/>
  <p:tag name="KSO_WM_UNIT_ISCONTENTSTITLE" val="0"/>
  <p:tag name="KSO_WM_UNIT_ISNUMDGMTITLE" val="0"/>
  <p:tag name="KSO_WM_UNIT_NOCLEAR"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4_1*n_h_h_f*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PRESET_TEXT" val="单击输入你的项正文，文字是您思想的提炼"/>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7.xml><?xml version="1.0" encoding="utf-8"?>
<p:tagLst xmlns:a="http://schemas.openxmlformats.org/drawingml/2006/main" xmlns:r="http://schemas.openxmlformats.org/officeDocument/2006/relationships" xmlns:p="http://schemas.openxmlformats.org/presentationml/2006/main">
  <p:tag name="TABLE_ENDDRAG_ORIGIN_RECT" val="732*166"/>
  <p:tag name="TABLE_ENDDRAG_RECT" val="111*208*732*166"/>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2"/>
  <p:tag name="KSO_WM_TEMPLATE_CATEGORY" val="diagram"/>
  <p:tag name="KSO_WM_TEMPLATE_INDEX" val="20231304"/>
  <p:tag name="KSO_WM_UNIT_LAYERLEVEL" val="1_1_1"/>
  <p:tag name="KSO_WM_TAG_VERSION" val="3.0"/>
  <p:tag name="KSO_WM_BEAUTIFY_FLAG" val="#wm#"/>
  <p:tag name="KSO_WM_UNIT_TYPE" val="l_h_i"/>
  <p:tag name="KSO_WM_UNIT_INDEX" val="1_1_2"/>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3"/>
  <p:tag name="KSO_WM_TEMPLATE_CATEGORY" val="diagram"/>
  <p:tag name="KSO_WM_TEMPLATE_INDEX" val="20231304"/>
  <p:tag name="KSO_WM_UNIT_LAYERLEVEL" val="1_1_1"/>
  <p:tag name="KSO_WM_TAG_VERSION" val="3.0"/>
  <p:tag name="KSO_WM_BEAUTIFY_FLAG" val="#wm#"/>
  <p:tag name="KSO_WM_UNIT_TYPE" val="l_h_i"/>
  <p:tag name="KSO_WM_UNIT_INDEX" val="1_1_3"/>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81_3*n_h_h_f*1_2_3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4"/>
  <p:tag name="KSO_WM_TEMPLATE_CATEGORY" val="diagram"/>
  <p:tag name="KSO_WM_TEMPLATE_INDEX" val="20231304"/>
  <p:tag name="KSO_WM_UNIT_LAYERLEVEL" val="1_1_1"/>
  <p:tag name="KSO_WM_TAG_VERSION" val="3.0"/>
  <p:tag name="KSO_WM_BEAUTIFY_FLAG" val="#wm#"/>
  <p:tag name="KSO_WM_UNIT_TYPE" val="l_h_i"/>
  <p:tag name="KSO_WM_UNIT_INDEX" val="1_1_4"/>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1"/>
  <p:tag name="KSO_WM_TEMPLATE_CATEGORY" val="diagram"/>
  <p:tag name="KSO_WM_TEMPLATE_INDEX" val="20231304"/>
  <p:tag name="KSO_WM_UNIT_LAYERLEVEL" val="1_1_1"/>
  <p:tag name="KSO_WM_TAG_VERSION" val="3.0"/>
  <p:tag name="KSO_WM_BEAUTIFY_FLAG" val="#wm#"/>
  <p:tag name="KSO_WM_UNIT_SUBTYPE" val="d"/>
  <p:tag name="KSO_WM_UNIT_TYPE" val="l_h_i"/>
  <p:tag name="KSO_WM_UNIT_INDEX" val="1_1_1"/>
  <p:tag name="KSO_WM_DIAGRAM_GROUP_CODE" val="l1-1"/>
  <p:tag name="KSO_WM_UNIT_TEXT_FILL_FORE_SCHEMECOLOR_INDEX_BRIGHTNESS" val="0"/>
  <p:tag name="KSO_WM_UNIT_TEXT_FILL_TYPE" val="1"/>
  <p:tag name="KSO_WM_DIAGRAM_VERSION" val="3"/>
  <p:tag name="KSO_WM_DIAGRAM_COLOR_TEXT_CAN_REMOVE" val="n"/>
  <p:tag name="KSO_WM_UNIT_TEX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f*1_1_1"/>
  <p:tag name="KSO_WM_TEMPLATE_CATEGORY" val="diagram"/>
  <p:tag name="KSO_WM_TEMPLATE_INDEX" val="20231304"/>
  <p:tag name="KSO_WM_UNIT_LAYERLEVEL" val="1_1_1"/>
  <p:tag name="KSO_WM_TAG_VERSION" val="3.0"/>
  <p:tag name="KSO_WM_BEAUTIFY_FLAG" val="#wm#"/>
  <p:tag name="KSO_WM_UNIT_SUBTYPE" val="a"/>
  <p:tag name="KSO_WM_UNIT_NOCLEAR" val="0"/>
  <p:tag name="KSO_WM_UNIT_TYPE" val="l_h_f"/>
  <p:tag name="KSO_WM_UNIT_INDEX" val="1_1_1"/>
  <p:tag name="KSO_WM_DIAGRAM_GROUP_CODE" val="l1-1"/>
  <p:tag name="KSO_WM_UNIT_TEXT_FILL_FORE_SCHEMECOLOR_INDEX_BRIGHTNESS" val="0"/>
  <p:tag name="KSO_WM_UNIT_TEXT_FILL_TYPE" val="1"/>
  <p:tag name="KSO_WM_DIAGRAM_VERSION" val="3"/>
  <p:tag name="KSO_WM_DIAGRAM_COLOR_TEXT_CAN_REMOVE" val="n"/>
  <p:tag name="KSO_WM_UNIT_PRESET_TEXT" val="单击此处输入你的智能图形项正文，文字是您思想的提炼，请尽量言简意赅阐述观点；"/>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2"/>
  <p:tag name="KSO_WM_TEMPLATE_CATEGORY" val="diagram"/>
  <p:tag name="KSO_WM_TEMPLATE_INDEX" val="20231304"/>
  <p:tag name="KSO_WM_UNIT_LAYERLEVEL" val="1_1_1"/>
  <p:tag name="KSO_WM_TAG_VERSION" val="3.0"/>
  <p:tag name="KSO_WM_BEAUTIFY_FLAG" val="#wm#"/>
  <p:tag name="KSO_WM_UNIT_TYPE" val="l_h_i"/>
  <p:tag name="KSO_WM_UNIT_INDEX" val="1_2_2"/>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3"/>
  <p:tag name="KSO_WM_TEMPLATE_CATEGORY" val="diagram"/>
  <p:tag name="KSO_WM_TEMPLATE_INDEX" val="20231304"/>
  <p:tag name="KSO_WM_UNIT_LAYERLEVEL" val="1_1_1"/>
  <p:tag name="KSO_WM_TAG_VERSION" val="3.0"/>
  <p:tag name="KSO_WM_BEAUTIFY_FLAG" val="#wm#"/>
  <p:tag name="KSO_WM_UNIT_TYPE" val="l_h_i"/>
  <p:tag name="KSO_WM_UNIT_INDEX" val="1_2_3"/>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4"/>
  <p:tag name="KSO_WM_TEMPLATE_CATEGORY" val="diagram"/>
  <p:tag name="KSO_WM_TEMPLATE_INDEX" val="20231304"/>
  <p:tag name="KSO_WM_UNIT_LAYERLEVEL" val="1_1_1"/>
  <p:tag name="KSO_WM_TAG_VERSION" val="3.0"/>
  <p:tag name="KSO_WM_BEAUTIFY_FLAG" val="#wm#"/>
  <p:tag name="KSO_WM_UNIT_TYPE" val="l_h_i"/>
  <p:tag name="KSO_WM_UNIT_INDEX" val="1_2_4"/>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6,&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1"/>
  <p:tag name="KSO_WM_TEMPLATE_CATEGORY" val="diagram"/>
  <p:tag name="KSO_WM_TEMPLATE_INDEX" val="20231304"/>
  <p:tag name="KSO_WM_UNIT_LAYERLEVEL" val="1_1_1"/>
  <p:tag name="KSO_WM_TAG_VERSION" val="3.0"/>
  <p:tag name="KSO_WM_BEAUTIFY_FLAG" val="#wm#"/>
  <p:tag name="KSO_WM_UNIT_SUBTYPE" val="d"/>
  <p:tag name="KSO_WM_UNIT_TYPE" val="l_h_i"/>
  <p:tag name="KSO_WM_UNIT_INDEX" val="1_2_1"/>
  <p:tag name="KSO_WM_DIAGRAM_GROUP_CODE" val="l1-1"/>
  <p:tag name="KSO_WM_UNIT_TEXT_FILL_FORE_SCHEMECOLOR_INDEX_BRIGHTNESS" val="0"/>
  <p:tag name="KSO_WM_UNIT_TEXT_FILL_TYPE" val="1"/>
  <p:tag name="KSO_WM_DIAGRAM_VERSION" val="3"/>
  <p:tag name="KSO_WM_DIAGRAM_COLOR_TEXT_CAN_REMOVE" val="n"/>
  <p:tag name="KSO_WM_UNIT_TEX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f*1_2_1"/>
  <p:tag name="KSO_WM_TEMPLATE_CATEGORY" val="diagram"/>
  <p:tag name="KSO_WM_TEMPLATE_INDEX" val="20231304"/>
  <p:tag name="KSO_WM_UNIT_LAYERLEVEL" val="1_1_1"/>
  <p:tag name="KSO_WM_TAG_VERSION" val="3.0"/>
  <p:tag name="KSO_WM_BEAUTIFY_FLAG" val="#wm#"/>
  <p:tag name="KSO_WM_UNIT_SUBTYPE" val="a"/>
  <p:tag name="KSO_WM_UNIT_NOCLEAR" val="0"/>
  <p:tag name="KSO_WM_UNIT_TYPE" val="l_h_f"/>
  <p:tag name="KSO_WM_UNIT_INDEX" val="1_2_1"/>
  <p:tag name="KSO_WM_DIAGRAM_GROUP_CODE" val="l1-1"/>
  <p:tag name="KSO_WM_UNIT_TEXT_FILL_FORE_SCHEMECOLOR_INDEX_BRIGHTNESS" val="0"/>
  <p:tag name="KSO_WM_UNIT_TEXT_FILL_TYPE" val="1"/>
  <p:tag name="KSO_WM_DIAGRAM_VERSION" val="3"/>
  <p:tag name="KSO_WM_DIAGRAM_COLOR_TEXT_CAN_REMOVE" val="n"/>
  <p:tag name="KSO_WM_UNIT_PRESET_TEXT" val="单击此处输入你的智能图形项正文，文字是您思想的提炼，请尽量言简意赅阐述观点；"/>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081_3*n_h_h_a*1_2_1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i*1_1"/>
  <p:tag name="KSO_WM_TEMPLATE_CATEGORY" val="diagram"/>
  <p:tag name="KSO_WM_TEMPLATE_INDEX" val="20230941"/>
  <p:tag name="KSO_WM_UNIT_LAYERLEVEL" val="1_1"/>
  <p:tag name="KSO_WM_TAG_VERSION" val="3.0"/>
  <p:tag name="KSO_WM_DIAGRAM_VERSION" val="3"/>
  <p:tag name="KSO_WM_DIAGRAM_COLOR_TRICK" val="1"/>
  <p:tag name="KSO_WM_DIAGRAM_COLOR_TEXT_CAN_REMOVE" val="n"/>
  <p:tag name="KSO_WM_DIAGRAM_GROUP_CODE" val="m1-1"/>
  <p:tag name="KSO_WM_UNIT_TYPE" val="m_i"/>
  <p:tag name="KSO_WM_UNIT_INDEX" val="1_1"/>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quot;colorType&quot;:1,&quot;foreColorIndex&quot;:5,&quot;pos&quot;:0,&quot;transparency&quot;:0.949999988079071},{&quot;brightness&quot;:0,&quot;colorType&quot;:1,&quot;foreColorIndex&quot;:5,&quot;pos&quot;:1,&quot;transparency&quot;:0}],&quot;type&quot;:3},&quot;glow&quot;:{&quot;colorType&quot;:0},&quot;line&quot;:{&quot;gradient&quot;:[{&quot;brightness&quot;:0,&quot;colorType&quot;:1,&quot;foreColorIndex&quot;:5,&quot;pos&quot;:0.23000000417232513,&quot;transparency&quot;:1},{&quot;brightness&quot;:0,&quot;colorType&quot;:1,&quot;foreColorIndex&quot;:5,&quot;pos&quot;:0.8999999761581421,&quot;transparency&quot;:0}],&quot;type&quot;:2},&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i*1_2"/>
  <p:tag name="KSO_WM_TEMPLATE_CATEGORY" val="diagram"/>
  <p:tag name="KSO_WM_TEMPLATE_INDEX" val="20230941"/>
  <p:tag name="KSO_WM_UNIT_LAYERLEVEL" val="1_1"/>
  <p:tag name="KSO_WM_TAG_VERSION" val="3.0"/>
  <p:tag name="KSO_WM_DIAGRAM_VERSION" val="3"/>
  <p:tag name="KSO_WM_DIAGRAM_COLOR_TRICK" val="1"/>
  <p:tag name="KSO_WM_DIAGRAM_COLOR_TEXT_CAN_REMOVE" val="n"/>
  <p:tag name="KSO_WM_DIAGRAM_GROUP_CODE" val="m1-1"/>
  <p:tag name="KSO_WM_UNIT_TYPE" val="m_i"/>
  <p:tag name="KSO_WM_UNIT_INDEX" val="1_2"/>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2,&quot;pos&quot;:0,&quot;rgb&quot;:&quot;#ffffff&quot;,&quot;transparency&quot;:1},{&quot;brightness&quot;:0,&quot;colorType&quot;:2,&quot;pos&quot;:1,&quot;rgb&quot;:&quot;#ffffff&quot;,&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1_2"/>
  <p:tag name="KSO_WM_UNIT_PRESET_TEXT" val="01"/>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41_5*m_h_f*1_1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41_5*m_h_a*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1_3*n_h_h_f*1_2_1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3_2"/>
  <p:tag name="KSO_WM_UNIT_PRESET_TEXT" val="03"/>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6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41_5*m_h_f*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41_5*m_h_a*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2_2"/>
  <p:tag name="KSO_WM_UNIT_PRESET_TEXT" val="02"/>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941_5*m_h_f*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41_5*m_h_a*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1081_3*n_h_h_a*1_2_4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4_2"/>
  <p:tag name="KSO_WM_UNIT_PRESET_TEXT" val="0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941_5*m_h_f*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0941_5*m_h_a*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5_2"/>
  <p:tag name="KSO_WM_UNIT_PRESET_TEXT" val="05"/>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1081_3*n_h_h_f*1_2_4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941_5*m_h_f*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0941_5*m_h_a*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6_2"/>
  <p:tag name="KSO_WM_UNIT_PRESET_TEXT" val="06"/>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0941_5*m_h_f*1_6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0941_5*m_h_a*1_6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8.xml><?xml version="1.0" encoding="utf-8"?>
<p:tagLst xmlns:a="http://schemas.openxmlformats.org/drawingml/2006/main" xmlns:r="http://schemas.openxmlformats.org/officeDocument/2006/relationships" xmlns:p="http://schemas.openxmlformats.org/presentationml/2006/main">
  <p:tag name="PA" val="v3.1.0"/>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i*1_1"/>
  <p:tag name="KSO_WM_TEMPLATE_CATEGORY" val="diagram"/>
  <p:tag name="KSO_WM_TEMPLATE_INDEX" val="20231056"/>
  <p:tag name="KSO_WM_UNIT_LAYERLEVEL" val="1_1"/>
  <p:tag name="KSO_WM_TAG_VERSION" val="3.0"/>
  <p:tag name="KSO_WM_DIAGRAM_GROUP_CODE" val="l1-1"/>
  <p:tag name="KSO_WM_UNIT_TYPE" val="l_i"/>
  <p:tag name="KSO_WM_UNIT_INDEX" val="1_1"/>
  <p:tag name="KSO_WM_DIAGRAM_VERSION" val="3"/>
  <p:tag name="KSO_WM_DIAGRAM_COLOR_TRICK" val="4"/>
  <p:tag name="KSO_WM_DIAGRAM_COLOR_TEXT_CAN_REMOVE" val="n"/>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3499999940395355,&quot;colorType&quot;:1,&quot;foreColorIndex&quot;:15,&quot;pos&quot;:0,&quot;transparency&quot;:1},{&quot;brightness&quot;:0.3499999940395355,&quot;colorType&quot;:1,&quot;foreColorIndex&quot;:15,&quot;pos&quot;:0.5899999737739563,&quot;transparency&quot;:1},{&quot;brightness&quot;:0.3499999940395355,&quot;colorType&quot;:1,&quot;foreColorIndex&quot;:15,&quot;pos&quot;:1,&quot;transparency&quot;:0.889999985694885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081_3*n_h_h_a*1_2_2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4"/>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4"/>
  <p:tag name="KSO_WM_DIAGRAM_MAX_ITEMCNT" val="5"/>
  <p:tag name="KSO_WM_DIAGRAM_MIN_ITEMCNT" val="2"/>
  <p:tag name="KSO_WM_DIAGRAM_VIRTUALLY_FRAME" val="{&quot;height&quot;:417.6000061035156,&quot;width&quot;:638.7000122070312}"/>
  <p:tag name="KSO_WM_DIAGRAM_COLOR_MATCH_VALUE" val="{&quot;shape&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4"/>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4"/>
  <p:tag name="KSO_WM_DIAGRAM_MAX_ITEMCNT" val="5"/>
  <p:tag name="KSO_WM_DIAGRAM_MIN_ITEMCNT" val="2"/>
  <p:tag name="KSO_WM_DIAGRAM_VIRTUALLY_FRAME" val="{&quot;height&quot;:417.6000061035156,&quot;width&quot;:638.7000122070312}"/>
  <p:tag name="KSO_WM_DIAGRAM_COLOR_MATCH_VALUE" val="{&quot;shape&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4"/>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4"/>
  <p:tag name="KSO_WM_DIAGRAM_MAX_ITEMCNT" val="5"/>
  <p:tag name="KSO_WM_DIAGRAM_MIN_ITEMCNT" val="2"/>
  <p:tag name="KSO_WM_DIAGRAM_VIRTUALLY_FRAME" val="{&quot;height&quot;:417.6000061035156,&quot;width&quot;:638.7000122070312}"/>
  <p:tag name="KSO_WM_DIAGRAM_COLOR_MATCH_VALUE" val="{&quot;shape&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2"/>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2"/>
  <p:tag name="KSO_WM_UNIT_LINE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2"/>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2"/>
  <p:tag name="KSO_WM_UNIT_LINE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2"/>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2"/>
  <p:tag name="KSO_WM_UNIT_LINE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3"/>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3"/>
  <p:tag name="KSO_WM_UNIT_FILL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5,&quot;pos&quot;:1,&quot;transparency&quot;:0},{&quot;brightness&quot;:0.10999999940395355,&quot;colorType&quot;:1,&quot;foreColorIndex&quot;:5,&quot;pos&quot;:0,&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UNIT_FILL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5,&quot;pos&quot;:1,&quot;transparency&quot;:0},{&quot;brightness&quot;:0,&quot;colorType&quot;:1,&quot;foreColorIndex&quot;:5,&quot;pos&quot;:0,&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x*1_1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UNIT_VALUE" val="68*68"/>
  <p:tag name="KSO_WM_DIAGRAM_GROUP_CODE" val="l1-1"/>
  <p:tag name="KSO_WM_UNIT_TYPE" val="l_h_x"/>
  <p:tag name="KSO_WM_UNIT_INDEX" val="1_1_1"/>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2,&quot;pos&quot;:0,&quot;rgb&quot;:&quot;#ffffff&quot;,&quot;transparency&quot;:0},{&quot;brightness&quot;:0,&quot;colorType&quot;:2,&quot;pos&quot;:0.699999988079071,&quot;rgb&quot;:&quot;#ffffff&quot;,&quot;transparency&quot;:0.3019607961177826}],&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3"/>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3"/>
  <p:tag name="KSO_WM_UNIT_FILL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6,&quot;pos&quot;:1,&quot;transparency&quot;:0},{&quot;brightness&quot;:0.10999999940395355,&quot;colorType&quot;:1,&quot;foreColorIndex&quot;:6,&quot;pos&quot;:0,&quot;transparency&quot;:0}],&quot;type&quot;:3},&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1_3*n_h_h_f*1_2_2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1"/>
  <p:tag name="KSO_WM_UNIT_FILL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6,&quot;pos&quot;:1,&quot;transparency&quot;:0},{&quot;brightness&quot;:0,&quot;colorType&quot;:1,&quot;foreColorIndex&quot;:6,&quot;pos&quot;:0,&quot;transparency&quot;:0}],&quot;type&quot;:3},&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3"/>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3"/>
  <p:tag name="KSO_WM_UNIT_FILL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7,&quot;pos&quot;:1,&quot;transparency&quot;:0},{&quot;brightness&quot;:0.10999999940395355,&quot;colorType&quot;:1,&quot;foreColorIndex&quot;:7,&quot;pos&quot;:0,&quot;transparency&quot;:0}],&quot;type&quot;:3},&quot;glow&quot;:{&quot;colorType&quot;:0},&quot;line&quot;:{&quot;type&quot;:0},&quot;shadow&quot;:{&quot;brightness&quot;:-0.25,&quot;colorType&quot;:1,&quot;foreColorIndex&quot;:7,&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1"/>
  <p:tag name="KSO_WM_UNIT_FILL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1,&quot;foreColorIndex&quot;:7,&quot;pos&quot;:0,&quot;transparency&quot;:0},{&quot;brightness&quot;:0.10000000149011612,&quot;colorType&quot;:1,&quot;foreColorIndex&quot;:7,&quot;pos&quot;:1,&quot;transparency&quot;:0}],&quot;type&quot;:3},&quot;glow&quot;:{&quot;colorType&quot;:0},&quot;line&quot;:{&quot;type&quot;:0},&quot;shadow&quot;:{&quot;brightness&quot;:-0.25,&quot;colorType&quot;:1,&quot;foreColorIndex&quot;:7,&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x*1_3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UNIT_VALUE" val="72*74"/>
  <p:tag name="KSO_WM_DIAGRAM_GROUP_CODE" val="l1-1"/>
  <p:tag name="KSO_WM_UNIT_TYPE" val="l_h_x"/>
  <p:tag name="KSO_WM_UNIT_INDEX" val="1_3_1"/>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2,&quot;pos&quot;:0,&quot;rgb&quot;:&quot;#ffffff&quot;,&quot;transparency&quot;:0},{&quot;brightness&quot;:0,&quot;colorType&quot;:2,&quot;pos&quot;:0.699999988079071,&quot;rgb&quot;:&quot;#ffffff&quot;,&quot;transparency&quot;:0.3019607961177826}],&quot;type&quot;:3},&quot;glow&quot;:{&quot;colorType&quot;:0},&quot;line&quot;:{&quot;type&quot;:0},&quot;shadow&quot;:{&quot;brightness&quot;:-0.25,&quot;colorType&quot;:1,&quot;foreColorIndex&quot;:7,&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56_2*l_h_a*1_1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添加项标题"/>
  <p:tag name="KSO_WM_UNIT_TEXT_FILL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56_2*l_h_a*1_2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添加项标题"/>
  <p:tag name="KSO_WM_UNIT_TEXT_FILL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1056_2*l_h_a*1_3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添加项标题"/>
  <p:tag name="KSO_WM_UNIT_TEXT_FILL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056_2*l_h_f*1_1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文字是您思想的提炼"/>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056_2*l_h_f*1_2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文字是您思想的提炼"/>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1056_2*l_h_f*1_3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文字是您思想的提炼"/>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3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3_3"/>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6_2*l_h_x*1_2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UNIT_VALUE" val="70*70"/>
  <p:tag name="KSO_WM_DIAGRAM_GROUP_CODE" val="l1-1"/>
  <p:tag name="KSO_WM_UNIT_TYPE" val="l_h_x"/>
  <p:tag name="KSO_WM_UNIT_INDEX" val="1_2_1"/>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1,&quot;foreColorIndex&quot;:14,&quot;pos&quot;:0,&quot;transparency&quot;:0},{&quot;brightness&quot;:0,&quot;colorType&quot;:1,&quot;foreColorIndex&quot;:14,&quot;pos&quot;:0.699999988079071,&quot;transparency&quot;:0.3686274588108063}],&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6_3*l_h_i*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6_3*l_h_f*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6_3*l_h_i*1_1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06_3*l_h_i*1_1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6_3*l_h_i*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6_3*l_h_f*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6_3*l_h_i*1_2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06_3*l_h_i*1_2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6_3*l_h_i*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3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3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6_3*l_h_f*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6_3*l_h_i*1_3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06_3*l_h_i*1_3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6_3*l_h_i*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6_3*l_h_f*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6_3*l_h_i*1_4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06_3*l_h_i*1_4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7.xml><?xml version="1.0" encoding="utf-8"?>
<p:tagLst xmlns:a="http://schemas.openxmlformats.org/drawingml/2006/main" xmlns:r="http://schemas.openxmlformats.org/officeDocument/2006/relationships" xmlns:p="http://schemas.openxmlformats.org/presentationml/2006/main">
  <p:tag name="TABLE_ENDDRAG_ORIGIN_RECT" val="706*258"/>
  <p:tag name="TABLE_ENDDRAG_RECT" val="125*149*706*258"/>
</p:tagLst>
</file>

<file path=ppt/tags/tag428.xml><?xml version="1.0" encoding="utf-8"?>
<p:tagLst xmlns:a="http://schemas.openxmlformats.org/drawingml/2006/main" xmlns:r="http://schemas.openxmlformats.org/officeDocument/2006/relationships" xmlns:p="http://schemas.openxmlformats.org/presentationml/2006/main">
  <p:tag name="PA" val="v3.1.0"/>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1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1_2"/>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1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69_3*l_h_a*1_1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669_3*l_h_f*1_1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1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1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2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69_3*l_h_a*1_2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69_3*l_h_f*1_2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2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2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1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1_3"/>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3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69_3*l_h_a*1_3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69_3*l_h_f*1_3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3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3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4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669_3*l_h_a*1_4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69_3*l_h_f*1_4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4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4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4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4_2"/>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1_1"/>
  <p:tag name="KSO_WM_UNIT_ID" val="diagram20230960_1*q_h_a*1_1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q1-1"/>
  <p:tag name="KSO_WM_UNIT_PRESET_TEXT" val="添加标题"/>
  <p:tag name="KSO_WM_UNIT_TEX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30960_1*q_h_f*1_1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UNIT_VALUE" val="72"/>
  <p:tag name="KSO_WM_UNIT_PRESET_TEXT" val="单击此处输入你的智能图形项正文&#10;文字是您思想的提炼"/>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960_1*q_h_i*1_1_3"/>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960_1*q_h_i*1_1_4"/>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0960_1*q_h_i*1_1_1"/>
  <p:tag name="KSO_WM_TEMPLATE_CATEGORY" val="diagram"/>
  <p:tag name="KSO_WM_TEMPLATE_INDEX" val="20230960"/>
  <p:tag name="KSO_WM_UNIT_LAYERLEVEL" val="1_1_1"/>
  <p:tag name="KSO_WM_TAG_VERSION" val="3.0"/>
  <p:tag name="KSO_WM_UNIT_LINE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2_1"/>
  <p:tag name="KSO_WM_UNIT_ID" val="diagram20230960_1*q_h_a*1_2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q1-1"/>
  <p:tag name="KSO_WM_UNIT_PRESET_TEXT" val="添加标题"/>
  <p:tag name="KSO_WM_UNIT_TEX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30960_1*q_h_f*1_2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UNIT_VALUE" val="72"/>
  <p:tag name="KSO_WM_UNIT_PRESET_TEXT" val="单击此处输入你的智能图形项正文&#10;文字是您思想的提炼"/>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30960_1*q_h_i*1_2_1"/>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30960_1*q_h_i*1_2_2"/>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960_1*q_h_i*1_2_3"/>
  <p:tag name="KSO_WM_TEMPLATE_CATEGORY" val="diagram"/>
  <p:tag name="KSO_WM_TEMPLATE_INDEX" val="20230960"/>
  <p:tag name="KSO_WM_UNIT_LAYERLEVEL" val="1_1_1"/>
  <p:tag name="KSO_WM_TAG_VERSION" val="3.0"/>
  <p:tag name="KSO_WM_UNIT_LINE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4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4_3"/>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230960_1*q_h_i*1_3_2"/>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960_1*q_h_x*1_3_1"/>
  <p:tag name="KSO_WM_TEMPLATE_CATEGORY" val="diagram"/>
  <p:tag name="KSO_WM_TEMPLATE_INDEX" val="20230960"/>
  <p:tag name="KSO_WM_UNIT_LAYERLEVEL" val="1_1_1"/>
  <p:tag name="KSO_WM_TAG_VERSION" val="3.0"/>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960_1*q_h_i*1_2_4"/>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960_1*q_h_x*1_2_1"/>
  <p:tag name="KSO_WM_TEMPLATE_CATEGORY" val="diagram"/>
  <p:tag name="KSO_WM_TEMPLATE_INDEX" val="20230960"/>
  <p:tag name="KSO_WM_UNIT_LAYERLEVEL" val="1_1_1"/>
  <p:tag name="KSO_WM_TAG_VERSION" val="3.0"/>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30960_1*q_h_i*1_1_2"/>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960_1*q_h_x*1_1_1"/>
  <p:tag name="KSO_WM_TEMPLATE_CATEGORY" val="diagram"/>
  <p:tag name="KSO_WM_TEMPLATE_INDEX" val="20230960"/>
  <p:tag name="KSO_WM_UNIT_LAYERLEVEL" val="1_1_1"/>
  <p:tag name="KSO_WM_TAG_VERSION" val="3.0"/>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3_1"/>
  <p:tag name="KSO_WM_UNIT_ID" val="diagram20230960_1*q_h_a*1_3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q1-1"/>
  <p:tag name="KSO_WM_UNIT_PRESET_TEXT" val="添加标题"/>
  <p:tag name="KSO_WM_UNIT_TEX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230960_1*q_h_f*1_3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UNIT_VALUE" val="72"/>
  <p:tag name="KSO_WM_UNIT_PRESET_TEXT" val="单击此处输入你的智能图形项正文&#10;文字是您思想的提炼"/>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960_1*q_h_i*1_3_3"/>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960_1*q_h_i*1_3_4"/>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2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2_3"/>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30960_1*q_h_i*1_3_1"/>
  <p:tag name="KSO_WM_TEMPLATE_CATEGORY" val="diagram"/>
  <p:tag name="KSO_WM_TEMPLATE_INDEX" val="20230960"/>
  <p:tag name="KSO_WM_UNIT_LAYERLEVEL" val="1_1_1"/>
  <p:tag name="KSO_WM_TAG_VERSION" val="3.0"/>
  <p:tag name="KSO_WM_UNIT_LINE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2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2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9.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PA" val="v3.1.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5_2"/>
  <p:tag name="KSO_WM_TEMPLATE_CATEGORY" val="diagram"/>
  <p:tag name="KSO_WM_TEMPLATE_INDEX" val="20231107"/>
  <p:tag name="KSO_WM_UNIT_LAYERLEVEL" val="1_1_1"/>
  <p:tag name="KSO_WM_TAG_VERSION" val="3.0"/>
  <p:tag name="KSO_WM_UNIT_TYPE" val="o_h_i"/>
  <p:tag name="KSO_WM_UNIT_INDEX" val="1_5_2"/>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5_1"/>
  <p:tag name="KSO_WM_TEMPLATE_CATEGORY" val="diagram"/>
  <p:tag name="KSO_WM_TEMPLATE_INDEX" val="20231107"/>
  <p:tag name="KSO_WM_UNIT_LAYERLEVEL" val="1_1_1"/>
  <p:tag name="KSO_WM_TAG_VERSION" val="3.0"/>
  <p:tag name="KSO_WM_UNIT_TYPE" val="o_h_i"/>
  <p:tag name="KSO_WM_UNIT_INDEX" val="1_5_1"/>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5_3"/>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5_3"/>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5_4"/>
  <p:tag name="KSO_WM_TEMPLATE_CATEGORY" val="diagram"/>
  <p:tag name="KSO_WM_TEMPLATE_INDEX" val="20231107"/>
  <p:tag name="KSO_WM_UNIT_LAYERLEVEL" val="1_1_1"/>
  <p:tag name="KSO_WM_TAG_VERSION" val="3.0"/>
  <p:tag name="KSO_WM_UNIT_TYPE" val="o_h_i"/>
  <p:tag name="KSO_WM_UNIT_INDEX" val="1_5_4"/>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5_1"/>
  <p:tag name="KSO_WM_UNIT_ID" val="diagram20231107_4*o_h_a*1_5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5_1"/>
  <p:tag name="KSO_WM_UNIT_ID" val="diagram20231107_4*o_h_f*1_5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3"/>
  <p:tag name="KSO_WM_TEMPLATE_CATEGORY" val="diagram"/>
  <p:tag name="KSO_WM_TEMPLATE_INDEX" val="20231107"/>
  <p:tag name="KSO_WM_UNIT_LAYERLEVEL" val="1_1_1"/>
  <p:tag name="KSO_WM_TAG_VERSION" val="3.0"/>
  <p:tag name="KSO_WM_UNIT_TYPE" val="o_h_i"/>
  <p:tag name="KSO_WM_UNIT_INDEX" val="1_4_3"/>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1"/>
  <p:tag name="KSO_WM_TEMPLATE_CATEGORY" val="diagram"/>
  <p:tag name="KSO_WM_TEMPLATE_INDEX" val="20231107"/>
  <p:tag name="KSO_WM_UNIT_LAYERLEVEL" val="1_1_1"/>
  <p:tag name="KSO_WM_TAG_VERSION" val="3.0"/>
  <p:tag name="KSO_WM_UNIT_TYPE" val="o_h_i"/>
  <p:tag name="KSO_WM_UNIT_INDEX" val="1_4_1"/>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1"/>
  <p:tag name="KSO_WM_UNIT_ID" val="diagram19882022_5*l_h_i*1_1_1"/>
  <p:tag name="KSO_WM_TEMPLATE_INDEX" val="19882022"/>
  <p:tag name="KSO_WM_TAG_VERSION" val="2.0"/>
  <p:tag name="KSO_WM_DIAGRAM_GROUP_CODE" val="l1-1"/>
  <p:tag name="KSO_WM_UNIT_SUBTYPE" val="d"/>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2"/>
  <p:tag name="KSO_WM_TEMPLATE_CATEGORY" val="diagram"/>
  <p:tag name="KSO_WM_TEMPLATE_INDEX" val="20231107"/>
  <p:tag name="KSO_WM_UNIT_LAYERLEVEL" val="1_1_1"/>
  <p:tag name="KSO_WM_TAG_VERSION" val="3.0"/>
  <p:tag name="KSO_WM_UNIT_TYPE" val="o_h_i"/>
  <p:tag name="KSO_WM_UNIT_INDEX" val="1_4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4_4"/>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4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5"/>
  <p:tag name="KSO_WM_TEMPLATE_CATEGORY" val="diagram"/>
  <p:tag name="KSO_WM_TEMPLATE_INDEX" val="20231107"/>
  <p:tag name="KSO_WM_UNIT_LAYERLEVEL" val="1_1_1"/>
  <p:tag name="KSO_WM_TAG_VERSION" val="3.0"/>
  <p:tag name="KSO_WM_UNIT_TYPE" val="o_h_i"/>
  <p:tag name="KSO_WM_UNIT_INDEX" val="1_4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4_1"/>
  <p:tag name="KSO_WM_UNIT_ID" val="diagram20231107_4*o_h_a*1_4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4_1"/>
  <p:tag name="KSO_WM_UNIT_ID" val="diagram20231107_4*o_h_f*1_4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3"/>
  <p:tag name="KSO_WM_TEMPLATE_CATEGORY" val="diagram"/>
  <p:tag name="KSO_WM_TEMPLATE_INDEX" val="20231107"/>
  <p:tag name="KSO_WM_UNIT_LAYERLEVEL" val="1_1_1"/>
  <p:tag name="KSO_WM_TAG_VERSION" val="3.0"/>
  <p:tag name="KSO_WM_UNIT_TYPE" val="o_h_i"/>
  <p:tag name="KSO_WM_UNIT_INDEX" val="1_3_3"/>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1"/>
  <p:tag name="KSO_WM_TEMPLATE_CATEGORY" val="diagram"/>
  <p:tag name="KSO_WM_TEMPLATE_INDEX" val="20231107"/>
  <p:tag name="KSO_WM_UNIT_LAYERLEVEL" val="1_1_1"/>
  <p:tag name="KSO_WM_TAG_VERSION" val="3.0"/>
  <p:tag name="KSO_WM_UNIT_TYPE" val="o_h_i"/>
  <p:tag name="KSO_WM_UNIT_INDEX" val="1_3_1"/>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2"/>
  <p:tag name="KSO_WM_TEMPLATE_CATEGORY" val="diagram"/>
  <p:tag name="KSO_WM_TEMPLATE_INDEX" val="20231107"/>
  <p:tag name="KSO_WM_UNIT_LAYERLEVEL" val="1_1_1"/>
  <p:tag name="KSO_WM_TAG_VERSION" val="3.0"/>
  <p:tag name="KSO_WM_UNIT_TYPE" val="o_h_i"/>
  <p:tag name="KSO_WM_UNIT_INDEX" val="1_3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3_4"/>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3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5"/>
  <p:tag name="KSO_WM_TEMPLATE_CATEGORY" val="diagram"/>
  <p:tag name="KSO_WM_TEMPLATE_INDEX" val="20231107"/>
  <p:tag name="KSO_WM_UNIT_LAYERLEVEL" val="1_1_1"/>
  <p:tag name="KSO_WM_TAG_VERSION" val="3.0"/>
  <p:tag name="KSO_WM_UNIT_TYPE" val="o_h_i"/>
  <p:tag name="KSO_WM_UNIT_INDEX" val="1_3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3_1"/>
  <p:tag name="KSO_WM_UNIT_ID" val="diagram20231107_4*o_h_a*1_3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3_1"/>
  <p:tag name="KSO_WM_UNIT_ID" val="diagram20231107_4*o_h_f*1_3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1"/>
  <p:tag name="KSO_WM_TEMPLATE_CATEGORY" val="diagram"/>
  <p:tag name="KSO_WM_TEMPLATE_INDEX" val="20231107"/>
  <p:tag name="KSO_WM_UNIT_LAYERLEVEL" val="1_1_1"/>
  <p:tag name="KSO_WM_TAG_VERSION" val="3.0"/>
  <p:tag name="KSO_WM_UNIT_TYPE" val="o_h_i"/>
  <p:tag name="KSO_WM_UNIT_INDEX" val="1_2_1"/>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3"/>
  <p:tag name="KSO_WM_TEMPLATE_CATEGORY" val="diagram"/>
  <p:tag name="KSO_WM_TEMPLATE_INDEX" val="20231107"/>
  <p:tag name="KSO_WM_UNIT_LAYERLEVEL" val="1_1_1"/>
  <p:tag name="KSO_WM_TAG_VERSION" val="3.0"/>
  <p:tag name="KSO_WM_UNIT_TYPE" val="o_h_i"/>
  <p:tag name="KSO_WM_UNIT_INDEX" val="1_2_3"/>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4"/>
  <p:tag name="KSO_WM_TEMPLATE_CATEGORY" val="diagram"/>
  <p:tag name="KSO_WM_TEMPLATE_INDEX" val="20231107"/>
  <p:tag name="KSO_WM_UNIT_LAYERLEVEL" val="1_1_1"/>
  <p:tag name="KSO_WM_TAG_VERSION" val="3.0"/>
  <p:tag name="KSO_WM_UNIT_TYPE" val="o_h_i"/>
  <p:tag name="KSO_WM_UNIT_INDEX" val="1_2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2_2"/>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2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5"/>
  <p:tag name="KSO_WM_TEMPLATE_CATEGORY" val="diagram"/>
  <p:tag name="KSO_WM_TEMPLATE_INDEX" val="20231107"/>
  <p:tag name="KSO_WM_UNIT_LAYERLEVEL" val="1_1_1"/>
  <p:tag name="KSO_WM_TAG_VERSION" val="3.0"/>
  <p:tag name="KSO_WM_UNIT_TYPE" val="o_h_i"/>
  <p:tag name="KSO_WM_UNIT_INDEX" val="1_2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2_1"/>
  <p:tag name="KSO_WM_UNIT_ID" val="diagram20231107_4*o_h_a*1_2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2_1"/>
  <p:tag name="KSO_WM_UNIT_ID" val="diagram20231107_4*o_h_f*1_2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1"/>
  <p:tag name="KSO_WM_TEMPLATE_CATEGORY" val="diagram"/>
  <p:tag name="KSO_WM_TEMPLATE_INDEX" val="20231107"/>
  <p:tag name="KSO_WM_UNIT_LAYERLEVEL" val="1_1_1"/>
  <p:tag name="KSO_WM_TAG_VERSION" val="3.0"/>
  <p:tag name="KSO_WM_UNIT_TYPE" val="o_h_i"/>
  <p:tag name="KSO_WM_UNIT_INDEX" val="1_1_1"/>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1"/>
  <p:tag name="KSO_WM_UNIT_ID" val="diagram19882022_5*l_h_i*1_2_1"/>
  <p:tag name="KSO_WM_TEMPLATE_INDEX" val="19882022"/>
  <p:tag name="KSO_WM_TAG_VERSION" val="2.0"/>
  <p:tag name="KSO_WM_DIAGRAM_GROUP_CODE" val="l1-1"/>
  <p:tag name="KSO_WM_UNIT_SUBTYPE" val="d"/>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3"/>
  <p:tag name="KSO_WM_TEMPLATE_CATEGORY" val="diagram"/>
  <p:tag name="KSO_WM_TEMPLATE_INDEX" val="20231107"/>
  <p:tag name="KSO_WM_UNIT_LAYERLEVEL" val="1_1_1"/>
  <p:tag name="KSO_WM_TAG_VERSION" val="3.0"/>
  <p:tag name="KSO_WM_UNIT_TYPE" val="o_h_i"/>
  <p:tag name="KSO_WM_UNIT_INDEX" val="1_1_3"/>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1_2"/>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1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4"/>
  <p:tag name="KSO_WM_TEMPLATE_CATEGORY" val="diagram"/>
  <p:tag name="KSO_WM_TEMPLATE_INDEX" val="20231107"/>
  <p:tag name="KSO_WM_UNIT_LAYERLEVEL" val="1_1_1"/>
  <p:tag name="KSO_WM_TAG_VERSION" val="3.0"/>
  <p:tag name="KSO_WM_UNIT_TYPE" val="o_h_i"/>
  <p:tag name="KSO_WM_UNIT_INDEX" val="1_1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5"/>
  <p:tag name="KSO_WM_TEMPLATE_CATEGORY" val="diagram"/>
  <p:tag name="KSO_WM_TEMPLATE_INDEX" val="20231107"/>
  <p:tag name="KSO_WM_UNIT_LAYERLEVEL" val="1_1_1"/>
  <p:tag name="KSO_WM_TAG_VERSION" val="3.0"/>
  <p:tag name="KSO_WM_UNIT_TYPE" val="o_h_i"/>
  <p:tag name="KSO_WM_UNIT_INDEX" val="1_1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o_h_a"/>
  <p:tag name="KSO_WM_UNIT_INDEX" val="1_1_1"/>
  <p:tag name="KSO_WM_UNIT_ID" val="diagram20231107_4*o_h_a*1_1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1_1"/>
  <p:tag name="KSO_WM_UNIT_ID" val="diagram20231107_4*o_h_f*1_1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6.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1"/>
  <p:tag name="KSO_WM_TEMPLATE_CATEGORY" val="diagram"/>
  <p:tag name="KSO_WM_TEMPLATE_INDEX" val="20230962"/>
  <p:tag name="KSO_WM_UNIT_LAYERLEVEL" val="1_1_1"/>
  <p:tag name="KSO_WM_TAG_VERSION" val="3.0"/>
  <p:tag name="KSO_WM_DIAGRAM_GROUP_CODE" val="n1-1"/>
  <p:tag name="KSO_WM_UNIT_TYPE" val="n_h_i"/>
  <p:tag name="KSO_WM_UNIT_INDEX" val="1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500000238418579,&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2"/>
  <p:tag name="KSO_WM_TEMPLATE_CATEGORY" val="diagram"/>
  <p:tag name="KSO_WM_TEMPLATE_INDEX" val="20230962"/>
  <p:tag name="KSO_WM_UNIT_LAYERLEVEL" val="1_1_1"/>
  <p:tag name="KSO_WM_TAG_VERSION" val="3.0"/>
  <p:tag name="KSO_WM_DIAGRAM_GROUP_CODE" val="n1-1"/>
  <p:tag name="KSO_WM_UNIT_TYPE" val="n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1,&quot;foreColorIndex&quot;:5,&quot;pos&quot;:0.07999999821186066,&quot;transparency&quot;: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3"/>
  <p:tag name="KSO_WM_TEMPLATE_CATEGORY" val="diagram"/>
  <p:tag name="KSO_WM_TEMPLATE_INDEX" val="20230962"/>
  <p:tag name="KSO_WM_UNIT_LAYERLEVEL" val="1_1_1"/>
  <p:tag name="KSO_WM_TAG_VERSION" val="3.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1,&quot;foreColorIndex&quot;:5,&quot;pos&quot;:0.7099999785423279,&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4"/>
  <p:tag name="KSO_WM_TEMPLATE_CATEGORY" val="diagram"/>
  <p:tag name="KSO_WM_TEMPLATE_INDEX" val="20230962"/>
  <p:tag name="KSO_WM_UNIT_LAYERLEVEL" val="1_1_1"/>
  <p:tag name="KSO_WM_TAG_VERSION" val="3.0"/>
  <p:tag name="KSO_WM_DIAGRAM_GROUP_CODE" val="n1-1"/>
  <p:tag name="KSO_WM_UNIT_TYPE" val="n_h_i"/>
  <p:tag name="KSO_WM_UNIT_INDEX" val="1_1_4"/>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1,&quot;foreColorIndex&quot;:5,&quot;pos&quot;:0.15000000596046448,&quot;transparency&quot;:1},{&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5"/>
  <p:tag name="KSO_WM_TEMPLATE_CATEGORY" val="diagram"/>
  <p:tag name="KSO_WM_TEMPLATE_INDEX" val="20230962"/>
  <p:tag name="KSO_WM_UNIT_LAYERLEVEL" val="1_1_1"/>
  <p:tag name="KSO_WM_TAG_VERSION" val="3.0"/>
  <p:tag name="KSO_WM_DIAGRAM_GROUP_CODE" val="n1-1"/>
  <p:tag name="KSO_WM_UNIT_TYPE" val="n_h_i"/>
  <p:tag name="KSO_WM_UNIT_INDEX" val="1_1_5"/>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799999952316284,&quot;transparency&quot;:0.44999998807907104}],&quot;type&quot;:3},&quot;glow&quot;:{&quot;colorType&quot;:0},&quot;line&quot;:{&quot;gradient&quot;:[{&quot;brightness&quot;:0,&quot;colorType&quot;:1,&quot;foreColorIndex&quot;:5,&quot;pos&quot;:0,&quot;transparency&quot;:0.15000000596046448},{&quot;brightness&quot;:0,&quot;colorType&quot;:1,&quot;foreColorIndex&quot;:5,&quot;pos&quot;:0.6800000071525574,&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6"/>
  <p:tag name="KSO_WM_TEMPLATE_CATEGORY" val="diagram"/>
  <p:tag name="KSO_WM_TEMPLATE_INDEX" val="20230962"/>
  <p:tag name="KSO_WM_UNIT_LAYERLEVEL" val="1_1_1"/>
  <p:tag name="KSO_WM_TAG_VERSION" val="3.0"/>
  <p:tag name="KSO_WM_DIAGRAM_GROUP_CODE" val="n1-1"/>
  <p:tag name="KSO_WM_UNIT_TYPE" val="n_h_i"/>
  <p:tag name="KSO_WM_UNIT_INDEX" val="1_1_6"/>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500000238418579,&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a*1_1_1"/>
  <p:tag name="KSO_WM_TEMPLATE_CATEGORY" val="diagram"/>
  <p:tag name="KSO_WM_TEMPLATE_INDEX" val="20230962"/>
  <p:tag name="KSO_WM_UNIT_LAYERLEVEL" val="1_1_1"/>
  <p:tag name="KSO_WM_TAG_VERSION" val="3.0"/>
  <p:tag name="KSO_WM_UNIT_ISCONTENTSTITLE" val="0"/>
  <p:tag name="KSO_WM_UNIT_ISNUMDGMTITLE" val="0"/>
  <p:tag name="KSO_WM_UNIT_NOCLEAR" val="0"/>
  <p:tag name="KSO_WM_UNIT_VALUE" val="56"/>
  <p:tag name="KSO_WM_DIAGRAM_GROUP_CODE" val="n1-1"/>
  <p:tag name="KSO_WM_UNIT_TYPE" val="n_h_a"/>
  <p:tag name="KSO_WM_UNIT_INDEX" val="1_1_1"/>
  <p:tag name="KSO_WM_DIAGRAM_VERSION" val="3"/>
  <p:tag name="KSO_WM_DIAGRAM_COLOR_TRICK" val="1"/>
  <p:tag name="KSO_WM_DIAGRAM_COLOR_TEXT_CAN_REMOVE" val="n"/>
  <p:tag name="KSO_WM_UNIT_PRESET_TEXT" val="单击此处&#10;添加项标题"/>
  <p:tag name="KSO_WM_UNIT_FILL_FORE_SCHEMECOLOR_INDEX" val="5"/>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00000011920929,&quot;transparency&quot;:0.8500000238418579}],&quot;type&quot;:3},&quot;glow&quot;:{&quot;colorType&quot;:0},&quot;line&quot;:{&quot;gradient&quot;:[{&quot;brightness&quot;:0,&quot;colorType&quot;:1,&quot;foreColorIndex&quot;:5,&quot;pos&quot;:0.25999999046325684,&quot;transparency&quot;:1},{&quot;brightness&quot;:0,&quot;colorType&quot;:1,&quot;foreColorIndex&quot;:5,&quot;pos&quot;:1,&quot;transparency&quot;:0.44999998807907104}],&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5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5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0962_5*n_h_h_f*1_2_5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5_1"/>
  <p:tag name="KSO_WM_UNIT_ID" val="diagram20230962_5*n_h_h_a*1_2_5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5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5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2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62_5*n_h_h_f*1_2_2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TotalTime>
  <Words>2460</Words>
  <Application>Microsoft Office PowerPoint</Application>
  <PresentationFormat>宽屏</PresentationFormat>
  <Paragraphs>444</Paragraphs>
  <Slides>31</Slides>
  <Notes>31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+中文标题</vt:lpstr>
      <vt:lpstr>Roboto Regular</vt:lpstr>
      <vt:lpstr>思源黑体 CN Normal</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王 伟杰</cp:lastModifiedBy>
  <cp:revision>640</cp:revision>
  <dcterms:created xsi:type="dcterms:W3CDTF">2014-08-06T02:23:00Z</dcterms:created>
  <dcterms:modified xsi:type="dcterms:W3CDTF">2024-01-20T04:29:45Z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E683284729064929A65687D4EA7FC789_13</vt:lpwstr>
  </property>
  <property fmtid="{D5CDD505-2E9C-101B-9397-08002B2CF9AE}" pid="3" name="KSOProductBuildVer">
    <vt:lpwstr>2052-12.1.0.16120</vt:lpwstr>
  </property>
</Properties>
</file>